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1" r:id="rId1"/>
  </p:sldMasterIdLst>
  <p:notesMasterIdLst>
    <p:notesMasterId r:id="rId16"/>
  </p:notesMasterIdLst>
  <p:sldIdLst>
    <p:sldId id="286" r:id="rId2"/>
    <p:sldId id="273" r:id="rId3"/>
    <p:sldId id="288" r:id="rId4"/>
    <p:sldId id="290" r:id="rId5"/>
    <p:sldId id="291" r:id="rId6"/>
    <p:sldId id="292" r:id="rId7"/>
    <p:sldId id="293" r:id="rId8"/>
    <p:sldId id="304" r:id="rId9"/>
    <p:sldId id="305" r:id="rId10"/>
    <p:sldId id="315" r:id="rId11"/>
    <p:sldId id="299" r:id="rId12"/>
    <p:sldId id="317" r:id="rId13"/>
    <p:sldId id="309" r:id="rId14"/>
    <p:sldId id="31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0D4D6A-CA4B-3C01-DE7A-766C68B4478B}" name="David Riegert" initials="DR" userId="S::davidriegert@trentu.ca::79d21688-b7f9-4f27-8ac2-9c02089f6ae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67B4FC-3C53-B84B-A322-AB003925819B}" v="44" dt="2022-04-28T02:24:38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4"/>
  </p:normalViewPr>
  <p:slideViewPr>
    <p:cSldViewPr snapToGrid="0">
      <p:cViewPr>
        <p:scale>
          <a:sx n="103" d="100"/>
          <a:sy n="103" d="100"/>
        </p:scale>
        <p:origin x="3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Riegert" userId="S::davidriegert@trentu.ca::79d21688-b7f9-4f27-8ac2-9c02089f6ae2" providerId="AD" clId="Web-{C1332079-8C1A-6473-46D5-F577E488BF76}"/>
    <pc:docChg chg="modSld">
      <pc:chgData name="David Riegert" userId="S::davidriegert@trentu.ca::79d21688-b7f9-4f27-8ac2-9c02089f6ae2" providerId="AD" clId="Web-{C1332079-8C1A-6473-46D5-F577E488BF76}" dt="2022-04-26T19:26:35.378" v="0" actId="14100"/>
      <pc:docMkLst>
        <pc:docMk/>
      </pc:docMkLst>
      <pc:sldChg chg="modSp">
        <pc:chgData name="David Riegert" userId="S::davidriegert@trentu.ca::79d21688-b7f9-4f27-8ac2-9c02089f6ae2" providerId="AD" clId="Web-{C1332079-8C1A-6473-46D5-F577E488BF76}" dt="2022-04-26T19:26:35.378" v="0" actId="14100"/>
        <pc:sldMkLst>
          <pc:docMk/>
          <pc:sldMk cId="3544664678" sldId="273"/>
        </pc:sldMkLst>
        <pc:spChg chg="mod">
          <ac:chgData name="David Riegert" userId="S::davidriegert@trentu.ca::79d21688-b7f9-4f27-8ac2-9c02089f6ae2" providerId="AD" clId="Web-{C1332079-8C1A-6473-46D5-F577E488BF76}" dt="2022-04-26T19:26:35.378" v="0" actId="14100"/>
          <ac:spMkLst>
            <pc:docMk/>
            <pc:sldMk cId="3544664678" sldId="273"/>
            <ac:spMk id="98" creationId="{104183C5-B693-4F84-815C-65E214157FA2}"/>
          </ac:spMkLst>
        </pc:spChg>
      </pc:sldChg>
    </pc:docChg>
  </pc:docChgLst>
  <pc:docChgLst>
    <pc:chgData name="David Riegert" userId="S::davidriegert@trentu.ca::79d21688-b7f9-4f27-8ac2-9c02089f6ae2" providerId="AD" clId="Web-{4B7562B0-4EBD-D70F-4B84-8B1A7F6AD51B}"/>
    <pc:docChg chg="mod modSld">
      <pc:chgData name="David Riegert" userId="S::davidriegert@trentu.ca::79d21688-b7f9-4f27-8ac2-9c02089f6ae2" providerId="AD" clId="Web-{4B7562B0-4EBD-D70F-4B84-8B1A7F6AD51B}" dt="2022-04-26T18:01:50.453" v="17"/>
      <pc:docMkLst>
        <pc:docMk/>
      </pc:docMkLst>
      <pc:sldChg chg="addCm">
        <pc:chgData name="David Riegert" userId="S::davidriegert@trentu.ca::79d21688-b7f9-4f27-8ac2-9c02089f6ae2" providerId="AD" clId="Web-{4B7562B0-4EBD-D70F-4B84-8B1A7F6AD51B}" dt="2022-04-26T17:50:02.274" v="1"/>
        <pc:sldMkLst>
          <pc:docMk/>
          <pc:sldMk cId="333058156" sldId="291"/>
        </pc:sldMkLst>
      </pc:sldChg>
      <pc:sldChg chg="addCm">
        <pc:chgData name="David Riegert" userId="S::davidriegert@trentu.ca::79d21688-b7f9-4f27-8ac2-9c02089f6ae2" providerId="AD" clId="Web-{4B7562B0-4EBD-D70F-4B84-8B1A7F6AD51B}" dt="2022-04-26T17:52:47.010" v="2"/>
        <pc:sldMkLst>
          <pc:docMk/>
          <pc:sldMk cId="327537346" sldId="292"/>
        </pc:sldMkLst>
      </pc:sldChg>
      <pc:sldChg chg="modSp addCm">
        <pc:chgData name="David Riegert" userId="S::davidriegert@trentu.ca::79d21688-b7f9-4f27-8ac2-9c02089f6ae2" providerId="AD" clId="Web-{4B7562B0-4EBD-D70F-4B84-8B1A7F6AD51B}" dt="2022-04-26T17:56:31.309" v="15"/>
        <pc:sldMkLst>
          <pc:docMk/>
          <pc:sldMk cId="490833918" sldId="293"/>
        </pc:sldMkLst>
        <pc:spChg chg="mod">
          <ac:chgData name="David Riegert" userId="S::davidriegert@trentu.ca::79d21688-b7f9-4f27-8ac2-9c02089f6ae2" providerId="AD" clId="Web-{4B7562B0-4EBD-D70F-4B84-8B1A7F6AD51B}" dt="2022-04-26T17:54:01.198" v="10" actId="20577"/>
          <ac:spMkLst>
            <pc:docMk/>
            <pc:sldMk cId="490833918" sldId="293"/>
            <ac:spMk id="41" creationId="{448B1423-94A2-4E5C-8E64-4C2BFC6B9CB2}"/>
          </ac:spMkLst>
        </pc:spChg>
        <pc:spChg chg="mod">
          <ac:chgData name="David Riegert" userId="S::davidriegert@trentu.ca::79d21688-b7f9-4f27-8ac2-9c02089f6ae2" providerId="AD" clId="Web-{4B7562B0-4EBD-D70F-4B84-8B1A7F6AD51B}" dt="2022-04-26T17:56:00.403" v="14" actId="20577"/>
          <ac:spMkLst>
            <pc:docMk/>
            <pc:sldMk cId="490833918" sldId="293"/>
            <ac:spMk id="44" creationId="{49DD6022-5709-499A-80F7-34F85B41DEAF}"/>
          </ac:spMkLst>
        </pc:spChg>
      </pc:sldChg>
      <pc:sldChg chg="addCm">
        <pc:chgData name="David Riegert" userId="S::davidriegert@trentu.ca::79d21688-b7f9-4f27-8ac2-9c02089f6ae2" providerId="AD" clId="Web-{4B7562B0-4EBD-D70F-4B84-8B1A7F6AD51B}" dt="2022-04-26T17:57:25.622" v="16"/>
        <pc:sldMkLst>
          <pc:docMk/>
          <pc:sldMk cId="2453721815" sldId="304"/>
        </pc:sldMkLst>
      </pc:sldChg>
      <pc:sldChg chg="addCm">
        <pc:chgData name="David Riegert" userId="S::davidriegert@trentu.ca::79d21688-b7f9-4f27-8ac2-9c02089f6ae2" providerId="AD" clId="Web-{4B7562B0-4EBD-D70F-4B84-8B1A7F6AD51B}" dt="2022-04-26T18:01:50.453" v="17"/>
        <pc:sldMkLst>
          <pc:docMk/>
          <pc:sldMk cId="1270339421" sldId="315"/>
        </pc:sldMkLst>
      </pc:sldChg>
    </pc:docChg>
  </pc:docChgLst>
  <pc:docChgLst>
    <pc:chgData name="Ali Tahsili" userId="e82ff656-612e-460f-a99e-d10f08cbfb73" providerId="ADAL" clId="{9D67B4FC-3C53-B84B-A322-AB003925819B}"/>
    <pc:docChg chg="undo custSel addSld delSld modSld sldOrd">
      <pc:chgData name="Ali Tahsili" userId="e82ff656-612e-460f-a99e-d10f08cbfb73" providerId="ADAL" clId="{9D67B4FC-3C53-B84B-A322-AB003925819B}" dt="2022-04-28T14:59:12.211" v="169" actId="20577"/>
      <pc:docMkLst>
        <pc:docMk/>
      </pc:docMkLst>
      <pc:sldChg chg="modSp mod">
        <pc:chgData name="Ali Tahsili" userId="e82ff656-612e-460f-a99e-d10f08cbfb73" providerId="ADAL" clId="{9D67B4FC-3C53-B84B-A322-AB003925819B}" dt="2022-04-26T15:54:35.043" v="4" actId="1076"/>
        <pc:sldMkLst>
          <pc:docMk/>
          <pc:sldMk cId="3544664678" sldId="273"/>
        </pc:sldMkLst>
        <pc:spChg chg="mod">
          <ac:chgData name="Ali Tahsili" userId="e82ff656-612e-460f-a99e-d10f08cbfb73" providerId="ADAL" clId="{9D67B4FC-3C53-B84B-A322-AB003925819B}" dt="2022-04-26T15:54:35.043" v="4" actId="1076"/>
          <ac:spMkLst>
            <pc:docMk/>
            <pc:sldMk cId="3544664678" sldId="273"/>
            <ac:spMk id="77" creationId="{CB193734-238B-4DF7-A614-EAD5B948FADF}"/>
          </ac:spMkLst>
        </pc:spChg>
      </pc:sldChg>
      <pc:sldChg chg="modSp mod">
        <pc:chgData name="Ali Tahsili" userId="e82ff656-612e-460f-a99e-d10f08cbfb73" providerId="ADAL" clId="{9D67B4FC-3C53-B84B-A322-AB003925819B}" dt="2022-04-28T02:24:10.556" v="101" actId="20577"/>
        <pc:sldMkLst>
          <pc:docMk/>
          <pc:sldMk cId="471700366" sldId="286"/>
        </pc:sldMkLst>
        <pc:spChg chg="mod">
          <ac:chgData name="Ali Tahsili" userId="e82ff656-612e-460f-a99e-d10f08cbfb73" providerId="ADAL" clId="{9D67B4FC-3C53-B84B-A322-AB003925819B}" dt="2022-04-28T02:24:10.556" v="101" actId="20577"/>
          <ac:spMkLst>
            <pc:docMk/>
            <pc:sldMk cId="471700366" sldId="286"/>
            <ac:spMk id="44" creationId="{137F63E4-DCBB-4C17-AB53-DC6B351FCBA0}"/>
          </ac:spMkLst>
        </pc:spChg>
      </pc:sldChg>
      <pc:sldChg chg="modSp mod">
        <pc:chgData name="Ali Tahsili" userId="e82ff656-612e-460f-a99e-d10f08cbfb73" providerId="ADAL" clId="{9D67B4FC-3C53-B84B-A322-AB003925819B}" dt="2022-04-26T15:52:49.207" v="3" actId="14100"/>
        <pc:sldMkLst>
          <pc:docMk/>
          <pc:sldMk cId="1906070761" sldId="288"/>
        </pc:sldMkLst>
        <pc:picChg chg="mod">
          <ac:chgData name="Ali Tahsili" userId="e82ff656-612e-460f-a99e-d10f08cbfb73" providerId="ADAL" clId="{9D67B4FC-3C53-B84B-A322-AB003925819B}" dt="2022-04-26T15:52:49.207" v="3" actId="14100"/>
          <ac:picMkLst>
            <pc:docMk/>
            <pc:sldMk cId="1906070761" sldId="288"/>
            <ac:picMk id="171" creationId="{0E331887-AE8D-4BBD-A300-CE96FC14991E}"/>
          </ac:picMkLst>
        </pc:picChg>
      </pc:sldChg>
      <pc:sldChg chg="modSp">
        <pc:chgData name="Ali Tahsili" userId="e82ff656-612e-460f-a99e-d10f08cbfb73" providerId="ADAL" clId="{9D67B4FC-3C53-B84B-A322-AB003925819B}" dt="2022-04-28T02:24:38.905" v="103" actId="14100"/>
        <pc:sldMkLst>
          <pc:docMk/>
          <pc:sldMk cId="383670101" sldId="290"/>
        </pc:sldMkLst>
        <pc:spChg chg="mod">
          <ac:chgData name="Ali Tahsili" userId="e82ff656-612e-460f-a99e-d10f08cbfb73" providerId="ADAL" clId="{9D67B4FC-3C53-B84B-A322-AB003925819B}" dt="2022-04-28T02:24:38.905" v="103" actId="14100"/>
          <ac:spMkLst>
            <pc:docMk/>
            <pc:sldMk cId="383670101" sldId="290"/>
            <ac:spMk id="41" creationId="{C57EC01F-A5DB-4CC2-A3BF-046387D13312}"/>
          </ac:spMkLst>
        </pc:spChg>
        <pc:spChg chg="mod">
          <ac:chgData name="Ali Tahsili" userId="e82ff656-612e-460f-a99e-d10f08cbfb73" providerId="ADAL" clId="{9D67B4FC-3C53-B84B-A322-AB003925819B}" dt="2022-04-28T02:24:38.905" v="103" actId="14100"/>
          <ac:spMkLst>
            <pc:docMk/>
            <pc:sldMk cId="383670101" sldId="290"/>
            <ac:spMk id="42" creationId="{F85FD0D0-E901-454E-A65D-D3FF086E62CD}"/>
          </ac:spMkLst>
        </pc:spChg>
        <pc:spChg chg="mod">
          <ac:chgData name="Ali Tahsili" userId="e82ff656-612e-460f-a99e-d10f08cbfb73" providerId="ADAL" clId="{9D67B4FC-3C53-B84B-A322-AB003925819B}" dt="2022-04-28T02:24:38.905" v="103" actId="14100"/>
          <ac:spMkLst>
            <pc:docMk/>
            <pc:sldMk cId="383670101" sldId="290"/>
            <ac:spMk id="44" creationId="{FD419150-A88B-49BA-8D36-FF059472B675}"/>
          </ac:spMkLst>
        </pc:spChg>
        <pc:grpChg chg="mod">
          <ac:chgData name="Ali Tahsili" userId="e82ff656-612e-460f-a99e-d10f08cbfb73" providerId="ADAL" clId="{9D67B4FC-3C53-B84B-A322-AB003925819B}" dt="2022-04-28T02:24:38.905" v="103" actId="14100"/>
          <ac:grpSpMkLst>
            <pc:docMk/>
            <pc:sldMk cId="383670101" sldId="290"/>
            <ac:grpSpMk id="40" creationId="{A2E70ED0-56A2-44A1-B252-22CC51737676}"/>
          </ac:grpSpMkLst>
        </pc:grpChg>
      </pc:sldChg>
      <pc:sldChg chg="addSp modSp mod delCm modCm">
        <pc:chgData name="Ali Tahsili" userId="e82ff656-612e-460f-a99e-d10f08cbfb73" providerId="ADAL" clId="{9D67B4FC-3C53-B84B-A322-AB003925819B}" dt="2022-04-28T03:51:33.565" v="108"/>
        <pc:sldMkLst>
          <pc:docMk/>
          <pc:sldMk cId="333058156" sldId="291"/>
        </pc:sldMkLst>
        <pc:spChg chg="mod">
          <ac:chgData name="Ali Tahsili" userId="e82ff656-612e-460f-a99e-d10f08cbfb73" providerId="ADAL" clId="{9D67B4FC-3C53-B84B-A322-AB003925819B}" dt="2022-04-26T17:58:58.974" v="95" actId="1076"/>
          <ac:spMkLst>
            <pc:docMk/>
            <pc:sldMk cId="333058156" sldId="291"/>
            <ac:spMk id="45" creationId="{62E52FEE-A7BA-48A1-8BB1-79DCEDDEABA6}"/>
          </ac:spMkLst>
        </pc:spChg>
        <pc:spChg chg="mod">
          <ac:chgData name="Ali Tahsili" userId="e82ff656-612e-460f-a99e-d10f08cbfb73" providerId="ADAL" clId="{9D67B4FC-3C53-B84B-A322-AB003925819B}" dt="2022-04-26T17:59:10.073" v="98" actId="14100"/>
          <ac:spMkLst>
            <pc:docMk/>
            <pc:sldMk cId="333058156" sldId="291"/>
            <ac:spMk id="62" creationId="{B297619D-E33F-67A6-B0B3-41C040343349}"/>
          </ac:spMkLst>
        </pc:spChg>
        <pc:spChg chg="mod">
          <ac:chgData name="Ali Tahsili" userId="e82ff656-612e-460f-a99e-d10f08cbfb73" providerId="ADAL" clId="{9D67B4FC-3C53-B84B-A322-AB003925819B}" dt="2022-04-26T17:59:10.073" v="98" actId="14100"/>
          <ac:spMkLst>
            <pc:docMk/>
            <pc:sldMk cId="333058156" sldId="291"/>
            <ac:spMk id="63" creationId="{15941FBF-2E68-457F-E326-CBC3560C2DDC}"/>
          </ac:spMkLst>
        </pc:spChg>
        <pc:spChg chg="mod">
          <ac:chgData name="Ali Tahsili" userId="e82ff656-612e-460f-a99e-d10f08cbfb73" providerId="ADAL" clId="{9D67B4FC-3C53-B84B-A322-AB003925819B}" dt="2022-04-26T17:59:10.073" v="98" actId="14100"/>
          <ac:spMkLst>
            <pc:docMk/>
            <pc:sldMk cId="333058156" sldId="291"/>
            <ac:spMk id="64" creationId="{8E86B43E-483E-65EA-E2A1-805503DBAEA8}"/>
          </ac:spMkLst>
        </pc:spChg>
        <pc:spChg chg="mod">
          <ac:chgData name="Ali Tahsili" userId="e82ff656-612e-460f-a99e-d10f08cbfb73" providerId="ADAL" clId="{9D67B4FC-3C53-B84B-A322-AB003925819B}" dt="2022-04-28T03:51:21.919" v="107" actId="20577"/>
          <ac:spMkLst>
            <pc:docMk/>
            <pc:sldMk cId="333058156" sldId="291"/>
            <ac:spMk id="145" creationId="{17B62A6B-8CE7-4152-8FA6-37880CD6BDE1}"/>
          </ac:spMkLst>
        </pc:spChg>
        <pc:grpChg chg="add mod">
          <ac:chgData name="Ali Tahsili" userId="e82ff656-612e-460f-a99e-d10f08cbfb73" providerId="ADAL" clId="{9D67B4FC-3C53-B84B-A322-AB003925819B}" dt="2022-04-26T17:59:10.073" v="98" actId="14100"/>
          <ac:grpSpMkLst>
            <pc:docMk/>
            <pc:sldMk cId="333058156" sldId="291"/>
            <ac:grpSpMk id="61" creationId="{456FD3E8-EAD0-2CFD-2C67-764B1F0ACB65}"/>
          </ac:grpSpMkLst>
        </pc:grpChg>
      </pc:sldChg>
      <pc:sldChg chg="delCm">
        <pc:chgData name="Ali Tahsili" userId="e82ff656-612e-460f-a99e-d10f08cbfb73" providerId="ADAL" clId="{9D67B4FC-3C53-B84B-A322-AB003925819B}" dt="2022-04-28T03:51:46.229" v="109"/>
        <pc:sldMkLst>
          <pc:docMk/>
          <pc:sldMk cId="327537346" sldId="292"/>
        </pc:sldMkLst>
      </pc:sldChg>
      <pc:sldChg chg="modSp mod delCm modCm">
        <pc:chgData name="Ali Tahsili" userId="e82ff656-612e-460f-a99e-d10f08cbfb73" providerId="ADAL" clId="{9D67B4FC-3C53-B84B-A322-AB003925819B}" dt="2022-04-28T03:52:57.763" v="160"/>
        <pc:sldMkLst>
          <pc:docMk/>
          <pc:sldMk cId="490833918" sldId="293"/>
        </pc:sldMkLst>
        <pc:spChg chg="mod">
          <ac:chgData name="Ali Tahsili" userId="e82ff656-612e-460f-a99e-d10f08cbfb73" providerId="ADAL" clId="{9D67B4FC-3C53-B84B-A322-AB003925819B}" dt="2022-04-28T03:52:28.465" v="156" actId="20577"/>
          <ac:spMkLst>
            <pc:docMk/>
            <pc:sldMk cId="490833918" sldId="293"/>
            <ac:spMk id="41" creationId="{448B1423-94A2-4E5C-8E64-4C2BFC6B9CB2}"/>
          </ac:spMkLst>
        </pc:spChg>
        <pc:spChg chg="mod">
          <ac:chgData name="Ali Tahsili" userId="e82ff656-612e-460f-a99e-d10f08cbfb73" providerId="ADAL" clId="{9D67B4FC-3C53-B84B-A322-AB003925819B}" dt="2022-04-28T03:52:10.112" v="137" actId="20577"/>
          <ac:spMkLst>
            <pc:docMk/>
            <pc:sldMk cId="490833918" sldId="293"/>
            <ac:spMk id="44" creationId="{49DD6022-5709-499A-80F7-34F85B41DEAF}"/>
          </ac:spMkLst>
        </pc:spChg>
      </pc:sldChg>
      <pc:sldChg chg="modSp mod delCm">
        <pc:chgData name="Ali Tahsili" userId="e82ff656-612e-460f-a99e-d10f08cbfb73" providerId="ADAL" clId="{9D67B4FC-3C53-B84B-A322-AB003925819B}" dt="2022-04-28T14:59:12.211" v="169" actId="20577"/>
        <pc:sldMkLst>
          <pc:docMk/>
          <pc:sldMk cId="2453721815" sldId="304"/>
        </pc:sldMkLst>
        <pc:spChg chg="mod">
          <ac:chgData name="Ali Tahsili" userId="e82ff656-612e-460f-a99e-d10f08cbfb73" providerId="ADAL" clId="{9D67B4FC-3C53-B84B-A322-AB003925819B}" dt="2022-04-28T14:59:12.211" v="169" actId="20577"/>
          <ac:spMkLst>
            <pc:docMk/>
            <pc:sldMk cId="2453721815" sldId="304"/>
            <ac:spMk id="78" creationId="{E84B297A-44B7-417F-8757-9F7911DCA969}"/>
          </ac:spMkLst>
        </pc:spChg>
      </pc:sldChg>
      <pc:sldChg chg="delSp modSp mod">
        <pc:chgData name="Ali Tahsili" userId="e82ff656-612e-460f-a99e-d10f08cbfb73" providerId="ADAL" clId="{9D67B4FC-3C53-B84B-A322-AB003925819B}" dt="2022-04-26T16:14:53.346" v="68" actId="1076"/>
        <pc:sldMkLst>
          <pc:docMk/>
          <pc:sldMk cId="2420493303" sldId="305"/>
        </pc:sldMkLst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3" creationId="{9C107911-A362-BBF8-1DC3-28E59B3E8FD1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4" creationId="{38389E48-F317-43FF-85BB-9656E3D82E7F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5" creationId="{50BFCE86-2476-C4ED-177D-B57F2EDF1AD3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6" creationId="{8C3B3A28-9C7D-21A6-ADE6-09D14430D0E7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7" creationId="{4D6041D9-FA8D-9D9F-A4A3-8B1661DB8494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8" creationId="{B2BFF653-921B-33F5-A242-179AE2D4D874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9" creationId="{8B95496A-AB55-F9D2-4518-8E9E7D622663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10" creationId="{8B802BC7-BD3A-794B-BAFB-FA888CBA0B9D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11" creationId="{9BD5229F-7E0E-3F9A-A3E2-8B99801B9A7F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12" creationId="{033528EA-AB49-F8FB-1C7C-357BF6C323C9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13" creationId="{F4C74B2E-0DD3-B01B-F166-CCB5596F7DE4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14" creationId="{2F301882-6E85-198C-A417-68FF2753785F}"/>
          </ac:spMkLst>
        </pc:spChg>
        <pc:spChg chg="mod">
          <ac:chgData name="Ali Tahsili" userId="e82ff656-612e-460f-a99e-d10f08cbfb73" providerId="ADAL" clId="{9D67B4FC-3C53-B84B-A322-AB003925819B}" dt="2022-04-26T16:12:46.944" v="26" actId="18245"/>
          <ac:spMkLst>
            <pc:docMk/>
            <pc:sldMk cId="2420493303" sldId="305"/>
            <ac:spMk id="15" creationId="{19D1B7C8-B49A-7CC6-976B-EBBF8AC13126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17" creationId="{0D017DB2-BAB6-C48A-0768-2172D81CDB69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18" creationId="{D81BC0ED-C561-1031-2468-8C8F1317886D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19" creationId="{960E1B22-9375-1C7A-3089-D2AA08F7FD6F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20" creationId="{FBDA10BB-6047-0545-7F33-6FD4CA01EB94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21" creationId="{228001C2-8078-AC5B-9BE2-A9E3287C244C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22" creationId="{89183B72-5AB7-5CB5-210F-2828A5606057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23" creationId="{A84DBD01-95C4-EF37-354C-DB60A61174B4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24" creationId="{DAA3CF33-DBD7-8DA7-EFA8-BAF37C69834D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25" creationId="{E4B116A1-D6A9-76EA-B078-800E57FAAF54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26" creationId="{CA16AC93-0EE4-68CB-42F8-C7403D7EF684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27" creationId="{A269D853-82E6-3419-3855-AD2941BB4181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28" creationId="{17FF2EDB-0DF5-2D24-527F-59686C0E9B4E}"/>
          </ac:spMkLst>
        </pc:spChg>
        <pc:spChg chg="mod">
          <ac:chgData name="Ali Tahsili" userId="e82ff656-612e-460f-a99e-d10f08cbfb73" providerId="ADAL" clId="{9D67B4FC-3C53-B84B-A322-AB003925819B}" dt="2022-04-26T16:12:53.610" v="27" actId="18245"/>
          <ac:spMkLst>
            <pc:docMk/>
            <pc:sldMk cId="2420493303" sldId="305"/>
            <ac:spMk id="29" creationId="{5EE43A42-A8BE-9EA9-4D63-A85E8A34F15D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31" creationId="{C1A6BB5C-0F46-8C44-725C-E24BFC50B18F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32" creationId="{AD53E893-47E8-1406-B842-E6CC945B9EA7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33" creationId="{A360894A-6D85-FCD4-4F9D-7BD909190B76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34" creationId="{CC6E8550-02FC-F7FB-2350-030607117FEF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35" creationId="{6152AB44-91B8-A8A3-6CB9-5559D9768975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36" creationId="{967C29CC-851E-CF6F-8132-11CFD8484507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37" creationId="{6982EA7B-3FA5-9969-4A37-27826F3D895E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38" creationId="{1248A6E9-5708-0866-86C7-59225B39A2D1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39" creationId="{63015AFE-7628-ED4A-0F4F-70E1084A27DA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43" creationId="{44532C46-9716-9A1C-4DDD-674BCC98F777}"/>
          </ac:spMkLst>
        </pc:spChg>
        <pc:spChg chg="mod">
          <ac:chgData name="Ali Tahsili" userId="e82ff656-612e-460f-a99e-d10f08cbfb73" providerId="ADAL" clId="{9D67B4FC-3C53-B84B-A322-AB003925819B}" dt="2022-04-26T16:13:26.652" v="35" actId="1076"/>
          <ac:spMkLst>
            <pc:docMk/>
            <pc:sldMk cId="2420493303" sldId="305"/>
            <ac:spMk id="45" creationId="{62E52FEE-A7BA-48A1-8BB1-79DCEDDEABA6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47" creationId="{DDB60242-242C-77A8-EA01-E897A42EE544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48" creationId="{50F7816C-001A-AB71-65E4-F5408B44AEFA}"/>
          </ac:spMkLst>
        </pc:spChg>
        <pc:spChg chg="mod">
          <ac:chgData name="Ali Tahsili" userId="e82ff656-612e-460f-a99e-d10f08cbfb73" providerId="ADAL" clId="{9D67B4FC-3C53-B84B-A322-AB003925819B}" dt="2022-04-26T16:13:00.117" v="28" actId="18245"/>
          <ac:spMkLst>
            <pc:docMk/>
            <pc:sldMk cId="2420493303" sldId="305"/>
            <ac:spMk id="50" creationId="{E49EAAAA-B272-D20F-FEE0-E9FD0CDEF764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57" creationId="{FAB04B62-6725-F205-AD13-CEA09C5F0820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59" creationId="{26D0B137-8CBF-5982-63D3-AB1E2BCC8F75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68" creationId="{9C882831-8D2A-64F0-0677-EF0AB616C9F9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77" creationId="{C5E1D181-39F2-FCAB-7204-EFCB8968BAA6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78" creationId="{430CD315-7D45-D560-C94D-1FDB69273E3D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79" creationId="{D83960E9-AE52-0972-A449-F99F77C50165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80" creationId="{62AA6048-BE7E-975E-0092-91E35706CF21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81" creationId="{BB9B71F9-07CA-4416-C474-CAC132D810A3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82" creationId="{633A9111-B7A1-9CCE-55E2-BC51343DA7DD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83" creationId="{1A330513-B950-7297-8014-3DB55A3569DA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84" creationId="{E72F057A-2F37-6E4A-9AA2-6A2458085520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85" creationId="{08FA7F10-50CD-EBAF-5240-7FC0D00BED50}"/>
          </ac:spMkLst>
        </pc:spChg>
        <pc:spChg chg="mod">
          <ac:chgData name="Ali Tahsili" userId="e82ff656-612e-460f-a99e-d10f08cbfb73" providerId="ADAL" clId="{9D67B4FC-3C53-B84B-A322-AB003925819B}" dt="2022-04-26T16:13:03.222" v="29" actId="18245"/>
          <ac:spMkLst>
            <pc:docMk/>
            <pc:sldMk cId="2420493303" sldId="305"/>
            <ac:spMk id="86" creationId="{CFF349CD-59D2-33BB-C4E8-AB7264F59619}"/>
          </ac:spMkLst>
        </pc:spChg>
        <pc:spChg chg="mod">
          <ac:chgData name="Ali Tahsili" userId="e82ff656-612e-460f-a99e-d10f08cbfb73" providerId="ADAL" clId="{9D67B4FC-3C53-B84B-A322-AB003925819B}" dt="2022-04-26T16:14:48.605" v="67" actId="1035"/>
          <ac:spMkLst>
            <pc:docMk/>
            <pc:sldMk cId="2420493303" sldId="305"/>
            <ac:spMk id="96" creationId="{CF40739B-A80F-4B64-9D0C-3AFBBCDB3313}"/>
          </ac:spMkLst>
        </pc:spChg>
        <pc:spChg chg="mod">
          <ac:chgData name="Ali Tahsili" userId="e82ff656-612e-460f-a99e-d10f08cbfb73" providerId="ADAL" clId="{9D67B4FC-3C53-B84B-A322-AB003925819B}" dt="2022-04-26T16:13:16.110" v="31" actId="1076"/>
          <ac:spMkLst>
            <pc:docMk/>
            <pc:sldMk cId="2420493303" sldId="305"/>
            <ac:spMk id="97" creationId="{009BC952-2E3F-4B5B-9B40-88A92317DD31}"/>
          </ac:spMkLst>
        </pc:spChg>
        <pc:spChg chg="mod">
          <ac:chgData name="Ali Tahsili" userId="e82ff656-612e-460f-a99e-d10f08cbfb73" providerId="ADAL" clId="{9D67B4FC-3C53-B84B-A322-AB003925819B}" dt="2022-04-26T16:14:48.605" v="67" actId="1035"/>
          <ac:spMkLst>
            <pc:docMk/>
            <pc:sldMk cId="2420493303" sldId="305"/>
            <ac:spMk id="99" creationId="{9F8D96C4-6C67-457A-ADC2-BAA0D080643A}"/>
          </ac:spMkLst>
        </pc:spChg>
        <pc:spChg chg="mod">
          <ac:chgData name="Ali Tahsili" userId="e82ff656-612e-460f-a99e-d10f08cbfb73" providerId="ADAL" clId="{9D67B4FC-3C53-B84B-A322-AB003925819B}" dt="2022-04-26T16:13:16.110" v="31" actId="1076"/>
          <ac:spMkLst>
            <pc:docMk/>
            <pc:sldMk cId="2420493303" sldId="305"/>
            <ac:spMk id="100" creationId="{051248E3-F4DA-4EEA-91A5-CC8D8AD4DDC8}"/>
          </ac:spMkLst>
        </pc:spChg>
        <pc:spChg chg="mod">
          <ac:chgData name="Ali Tahsili" userId="e82ff656-612e-460f-a99e-d10f08cbfb73" providerId="ADAL" clId="{9D67B4FC-3C53-B84B-A322-AB003925819B}" dt="2022-04-26T16:13:16.110" v="31" actId="1076"/>
          <ac:spMkLst>
            <pc:docMk/>
            <pc:sldMk cId="2420493303" sldId="305"/>
            <ac:spMk id="114" creationId="{A13CD0B6-9D5D-4F98-8ADC-8DF2CE334542}"/>
          </ac:spMkLst>
        </pc:spChg>
        <pc:spChg chg="mod">
          <ac:chgData name="Ali Tahsili" userId="e82ff656-612e-460f-a99e-d10f08cbfb73" providerId="ADAL" clId="{9D67B4FC-3C53-B84B-A322-AB003925819B}" dt="2022-04-26T16:14:48.605" v="67" actId="1035"/>
          <ac:spMkLst>
            <pc:docMk/>
            <pc:sldMk cId="2420493303" sldId="305"/>
            <ac:spMk id="115" creationId="{64F9B11F-ED10-4C24-A3C0-63860311E447}"/>
          </ac:spMkLst>
        </pc:spChg>
        <pc:spChg chg="mod">
          <ac:chgData name="Ali Tahsili" userId="e82ff656-612e-460f-a99e-d10f08cbfb73" providerId="ADAL" clId="{9D67B4FC-3C53-B84B-A322-AB003925819B}" dt="2022-04-26T16:14:53.346" v="68" actId="1076"/>
          <ac:spMkLst>
            <pc:docMk/>
            <pc:sldMk cId="2420493303" sldId="305"/>
            <ac:spMk id="116" creationId="{F24048D5-5F4C-43AB-A8B7-BF063240F76A}"/>
          </ac:spMkLst>
        </pc:spChg>
        <pc:spChg chg="mod">
          <ac:chgData name="Ali Tahsili" userId="e82ff656-612e-460f-a99e-d10f08cbfb73" providerId="ADAL" clId="{9D67B4FC-3C53-B84B-A322-AB003925819B}" dt="2022-04-26T16:13:16.110" v="31" actId="1076"/>
          <ac:spMkLst>
            <pc:docMk/>
            <pc:sldMk cId="2420493303" sldId="305"/>
            <ac:spMk id="118" creationId="{1F0B2847-B9D1-4EFD-B0F9-5FD18A7EEC11}"/>
          </ac:spMkLst>
        </pc:spChg>
        <pc:spChg chg="mod">
          <ac:chgData name="Ali Tahsili" userId="e82ff656-612e-460f-a99e-d10f08cbfb73" providerId="ADAL" clId="{9D67B4FC-3C53-B84B-A322-AB003925819B}" dt="2022-04-26T16:14:34.387" v="53" actId="1076"/>
          <ac:spMkLst>
            <pc:docMk/>
            <pc:sldMk cId="2420493303" sldId="305"/>
            <ac:spMk id="119" creationId="{F3E8FD41-DD90-44FE-AE8E-C2BFC7B6574E}"/>
          </ac:spMkLst>
        </pc:spChg>
        <pc:grpChg chg="mod">
          <ac:chgData name="Ali Tahsili" userId="e82ff656-612e-460f-a99e-d10f08cbfb73" providerId="ADAL" clId="{9D67B4FC-3C53-B84B-A322-AB003925819B}" dt="2022-04-26T16:14:48.605" v="67" actId="1035"/>
          <ac:grpSpMkLst>
            <pc:docMk/>
            <pc:sldMk cId="2420493303" sldId="305"/>
            <ac:grpSpMk id="2" creationId="{F419EB2E-ABA0-A46F-99CB-ED83499FC2B3}"/>
          </ac:grpSpMkLst>
        </pc:grpChg>
        <pc:grpChg chg="mod">
          <ac:chgData name="Ali Tahsili" userId="e82ff656-612e-460f-a99e-d10f08cbfb73" providerId="ADAL" clId="{9D67B4FC-3C53-B84B-A322-AB003925819B}" dt="2022-04-26T16:13:16.110" v="31" actId="1076"/>
          <ac:grpSpMkLst>
            <pc:docMk/>
            <pc:sldMk cId="2420493303" sldId="305"/>
            <ac:grpSpMk id="16" creationId="{F56239E7-4BF1-66C1-536F-4C9F771D4156}"/>
          </ac:grpSpMkLst>
        </pc:grpChg>
        <pc:grpChg chg="mod">
          <ac:chgData name="Ali Tahsili" userId="e82ff656-612e-460f-a99e-d10f08cbfb73" providerId="ADAL" clId="{9D67B4FC-3C53-B84B-A322-AB003925819B}" dt="2022-04-26T16:13:16.110" v="31" actId="1076"/>
          <ac:grpSpMkLst>
            <pc:docMk/>
            <pc:sldMk cId="2420493303" sldId="305"/>
            <ac:grpSpMk id="30" creationId="{104AC9CF-3724-841A-E2FE-7D6959B41E04}"/>
          </ac:grpSpMkLst>
        </pc:grpChg>
        <pc:grpChg chg="mod">
          <ac:chgData name="Ali Tahsili" userId="e82ff656-612e-460f-a99e-d10f08cbfb73" providerId="ADAL" clId="{9D67B4FC-3C53-B84B-A322-AB003925819B}" dt="2022-04-26T16:13:16.110" v="31" actId="1076"/>
          <ac:grpSpMkLst>
            <pc:docMk/>
            <pc:sldMk cId="2420493303" sldId="305"/>
            <ac:grpSpMk id="52" creationId="{ECC49ED1-94F5-4030-B70F-BE61B5EF6930}"/>
          </ac:grpSpMkLst>
        </pc:grpChg>
        <pc:graphicFrameChg chg="del">
          <ac:chgData name="Ali Tahsili" userId="e82ff656-612e-460f-a99e-d10f08cbfb73" providerId="ADAL" clId="{9D67B4FC-3C53-B84B-A322-AB003925819B}" dt="2022-04-26T16:12:46.944" v="26" actId="18245"/>
          <ac:graphicFrameMkLst>
            <pc:docMk/>
            <pc:sldMk cId="2420493303" sldId="305"/>
            <ac:graphicFrameMk id="95" creationId="{39C90F48-4288-473B-91A3-8390873839D1}"/>
          </ac:graphicFrameMkLst>
        </pc:graphicFrameChg>
        <pc:graphicFrameChg chg="del">
          <ac:chgData name="Ali Tahsili" userId="e82ff656-612e-460f-a99e-d10f08cbfb73" providerId="ADAL" clId="{9D67B4FC-3C53-B84B-A322-AB003925819B}" dt="2022-04-26T16:12:53.610" v="27" actId="18245"/>
          <ac:graphicFrameMkLst>
            <pc:docMk/>
            <pc:sldMk cId="2420493303" sldId="305"/>
            <ac:graphicFrameMk id="98" creationId="{69A4D3F5-5687-4301-A9F2-381F07E4D997}"/>
          </ac:graphicFrameMkLst>
        </pc:graphicFrameChg>
        <pc:graphicFrameChg chg="del">
          <ac:chgData name="Ali Tahsili" userId="e82ff656-612e-460f-a99e-d10f08cbfb73" providerId="ADAL" clId="{9D67B4FC-3C53-B84B-A322-AB003925819B}" dt="2022-04-26T16:13:00.117" v="28" actId="18245"/>
          <ac:graphicFrameMkLst>
            <pc:docMk/>
            <pc:sldMk cId="2420493303" sldId="305"/>
            <ac:graphicFrameMk id="113" creationId="{84D0CFE8-4E1A-4C13-BEF7-F7EE3818511C}"/>
          </ac:graphicFrameMkLst>
        </pc:graphicFrameChg>
        <pc:graphicFrameChg chg="del">
          <ac:chgData name="Ali Tahsili" userId="e82ff656-612e-460f-a99e-d10f08cbfb73" providerId="ADAL" clId="{9D67B4FC-3C53-B84B-A322-AB003925819B}" dt="2022-04-26T16:13:03.222" v="29" actId="18245"/>
          <ac:graphicFrameMkLst>
            <pc:docMk/>
            <pc:sldMk cId="2420493303" sldId="305"/>
            <ac:graphicFrameMk id="117" creationId="{F262B16B-42C3-468F-BC8E-210738A8324B}"/>
          </ac:graphicFrameMkLst>
        </pc:graphicFrameChg>
        <pc:cxnChg chg="mod">
          <ac:chgData name="Ali Tahsili" userId="e82ff656-612e-460f-a99e-d10f08cbfb73" providerId="ADAL" clId="{9D67B4FC-3C53-B84B-A322-AB003925819B}" dt="2022-04-26T16:14:42.153" v="55" actId="1076"/>
          <ac:cxnSpMkLst>
            <pc:docMk/>
            <pc:sldMk cId="2420493303" sldId="305"/>
            <ac:cxnSpMk id="120" creationId="{FF5DEF3E-B756-4C34-A90F-FABA29B24AF8}"/>
          </ac:cxnSpMkLst>
        </pc:cxnChg>
      </pc:sldChg>
      <pc:sldChg chg="addSp modSp mod ord">
        <pc:chgData name="Ali Tahsili" userId="e82ff656-612e-460f-a99e-d10f08cbfb73" providerId="ADAL" clId="{9D67B4FC-3C53-B84B-A322-AB003925819B}" dt="2022-04-28T13:52:06.796" v="168" actId="20578"/>
        <pc:sldMkLst>
          <pc:docMk/>
          <pc:sldMk cId="1205577791" sldId="309"/>
        </pc:sldMkLst>
        <pc:spChg chg="add mod">
          <ac:chgData name="Ali Tahsili" userId="e82ff656-612e-460f-a99e-d10f08cbfb73" providerId="ADAL" clId="{9D67B4FC-3C53-B84B-A322-AB003925819B}" dt="2022-04-26T16:18:24.791" v="88" actId="1076"/>
          <ac:spMkLst>
            <pc:docMk/>
            <pc:sldMk cId="1205577791" sldId="309"/>
            <ac:spMk id="119" creationId="{56FDB8FE-5CDC-D532-0479-2736C56DAE7E}"/>
          </ac:spMkLst>
        </pc:spChg>
        <pc:spChg chg="add mod">
          <ac:chgData name="Ali Tahsili" userId="e82ff656-612e-460f-a99e-d10f08cbfb73" providerId="ADAL" clId="{9D67B4FC-3C53-B84B-A322-AB003925819B}" dt="2022-04-26T16:18:20.420" v="87" actId="1076"/>
          <ac:spMkLst>
            <pc:docMk/>
            <pc:sldMk cId="1205577791" sldId="309"/>
            <ac:spMk id="120" creationId="{6CB41D84-1E7E-B8A1-097F-E979ACDD2CEC}"/>
          </ac:spMkLst>
        </pc:spChg>
      </pc:sldChg>
      <pc:sldChg chg="modSp mod delCm">
        <pc:chgData name="Ali Tahsili" userId="e82ff656-612e-460f-a99e-d10f08cbfb73" providerId="ADAL" clId="{9D67B4FC-3C53-B84B-A322-AB003925819B}" dt="2022-04-28T03:53:50.038" v="166"/>
        <pc:sldMkLst>
          <pc:docMk/>
          <pc:sldMk cId="1270339421" sldId="315"/>
        </pc:sldMkLst>
        <pc:picChg chg="mod">
          <ac:chgData name="Ali Tahsili" userId="e82ff656-612e-460f-a99e-d10f08cbfb73" providerId="ADAL" clId="{9D67B4FC-3C53-B84B-A322-AB003925819B}" dt="2022-04-26T16:41:34.686" v="90" actId="1076"/>
          <ac:picMkLst>
            <pc:docMk/>
            <pc:sldMk cId="1270339421" sldId="315"/>
            <ac:picMk id="48" creationId="{0F1565AE-BDD9-4DB4-BBB1-CEEE0129CA49}"/>
          </ac:picMkLst>
        </pc:picChg>
        <pc:picChg chg="mod">
          <ac:chgData name="Ali Tahsili" userId="e82ff656-612e-460f-a99e-d10f08cbfb73" providerId="ADAL" clId="{9D67B4FC-3C53-B84B-A322-AB003925819B}" dt="2022-04-26T16:41:41.452" v="92" actId="1076"/>
          <ac:picMkLst>
            <pc:docMk/>
            <pc:sldMk cId="1270339421" sldId="315"/>
            <ac:picMk id="49" creationId="{3B5742BE-B1EC-48A5-B54F-A324DD04AA91}"/>
          </ac:picMkLst>
        </pc:picChg>
      </pc:sldChg>
      <pc:sldChg chg="ord">
        <pc:chgData name="Ali Tahsili" userId="e82ff656-612e-460f-a99e-d10f08cbfb73" providerId="ADAL" clId="{9D67B4FC-3C53-B84B-A322-AB003925819B}" dt="2022-04-28T13:51:50.877" v="167" actId="20578"/>
        <pc:sldMkLst>
          <pc:docMk/>
          <pc:sldMk cId="3236893138" sldId="317"/>
        </pc:sldMkLst>
      </pc:sldChg>
      <pc:sldChg chg="new del">
        <pc:chgData name="Ali Tahsili" userId="e82ff656-612e-460f-a99e-d10f08cbfb73" providerId="ADAL" clId="{9D67B4FC-3C53-B84B-A322-AB003925819B}" dt="2022-04-26T16:13:39.658" v="37" actId="2696"/>
        <pc:sldMkLst>
          <pc:docMk/>
          <pc:sldMk cId="1542333471" sldId="318"/>
        </pc:sldMkLst>
      </pc:sldChg>
      <pc:sldChg chg="addSp delSp modSp new del mod">
        <pc:chgData name="Ali Tahsili" userId="e82ff656-612e-460f-a99e-d10f08cbfb73" providerId="ADAL" clId="{9D67B4FC-3C53-B84B-A322-AB003925819B}" dt="2022-04-26T19:26:07.696" v="99" actId="2696"/>
        <pc:sldMkLst>
          <pc:docMk/>
          <pc:sldMk cId="2303013062" sldId="318"/>
        </pc:sldMkLst>
        <pc:spChg chg="del">
          <ac:chgData name="Ali Tahsili" userId="e82ff656-612e-460f-a99e-d10f08cbfb73" providerId="ADAL" clId="{9D67B4FC-3C53-B84B-A322-AB003925819B}" dt="2022-04-26T16:13:45.779" v="39" actId="478"/>
          <ac:spMkLst>
            <pc:docMk/>
            <pc:sldMk cId="2303013062" sldId="318"/>
            <ac:spMk id="2" creationId="{BED1A70B-3BCC-4A70-7D8C-65533F2E02CA}"/>
          </ac:spMkLst>
        </pc:spChg>
        <pc:spChg chg="add 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3" creationId="{6959F9F3-43A2-5D0B-0574-B2FE81FFC7E8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5" creationId="{DAA5EE84-ED3F-000E-0EB1-CD254A67B914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6" creationId="{00FCBF29-A2AD-374A-09A3-EEB152335EA7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7" creationId="{0D90CF9A-ABD5-40C1-570E-3975AEBD79FF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8" creationId="{ECA94ACC-D738-E511-2B68-067A770B4E84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9" creationId="{56F25CD0-7FFD-9BC7-CB46-611EDD1443FE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10" creationId="{F2EE14A9-D2A3-7851-A55E-9F00946EA682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11" creationId="{562BCB81-F1EF-1B69-EBDC-BEC606DEC91E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12" creationId="{AF29235C-5C1F-B753-201E-7A32027BAAFB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13" creationId="{99C31595-EFB1-EF22-C3A4-AEF525E1B101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14" creationId="{C4D01FA5-366C-6249-931E-F6022A5B1F99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15" creationId="{65E036E5-5DAA-BEF3-FC55-E3B1FA413F84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16" creationId="{41E245E3-A2F2-8960-BECA-73BB6F371D93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17" creationId="{8BEBFC89-8CF3-FF79-7B50-E42C930A0E14}"/>
          </ac:spMkLst>
        </pc:spChg>
        <pc:spChg chg="add 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18" creationId="{DC280156-17CF-DF50-7E00-C5C9ECCDD7E5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20" creationId="{13AC48BF-8E70-B0B5-AFA2-07888A9F09D3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21" creationId="{5C072C45-DCA3-BDD9-5611-4EFE5E64C99E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22" creationId="{BC364513-18D2-AF21-CBAE-42F79D89D8C1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23" creationId="{B37626FE-EC62-8974-6FEC-E1E240EFCD9F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24" creationId="{B40176A3-C68A-D1E4-91EF-F7FB9A171BC6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25" creationId="{0E90ED01-3575-45DC-A52A-4E9928C6DA19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26" creationId="{0E2B426C-CC38-8093-8801-64CB79186A1A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27" creationId="{3587511C-1BB4-EC06-328F-D84DFB6E162C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28" creationId="{21457D0C-2AFC-598A-0D1A-6338DF75ED6C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29" creationId="{83D96B46-DB36-1E65-AC12-0D237365BDFC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30" creationId="{BE3E1BB6-75BE-7A92-D1D1-47421C5CD7F9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31" creationId="{5AD2C551-1D7F-0096-F587-B5AE7D176531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32" creationId="{B833E673-CB0B-7E6E-A43F-3CD5F75E2F43}"/>
          </ac:spMkLst>
        </pc:spChg>
        <pc:spChg chg="add 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33" creationId="{7EE37E1C-E465-652D-9814-274A90F5C35E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35" creationId="{0CD6C8F1-2BF1-85F8-AA97-AB80AAC9A1B9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36" creationId="{FB39FC13-6056-4DD9-A21A-BC4F005E37D4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37" creationId="{57B1EC51-F911-55CE-BCB0-6E773BB80871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38" creationId="{71BF36C6-25D4-BBA6-BC0E-558562C01331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39" creationId="{9D20D398-5FC0-68D2-2FD3-3CCC7AB80F41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40" creationId="{ED0441EC-29C6-4F86-4CEF-919BFDE95F4C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41" creationId="{237730CA-F4BC-8015-4B8E-64DB10DD7B53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42" creationId="{33B8AAF7-E771-193D-BACE-73F4DAB7DDDF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43" creationId="{3EE13643-814C-5D56-8A5B-1A6C2D97EFFC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44" creationId="{F97D463B-1B73-AE2D-1FC9-94D66A9AEAA3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45" creationId="{9B550E60-E53D-26C0-F997-5FF273CA0668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46" creationId="{091EC624-19D1-A0D4-E6AD-DA707A4F23CA}"/>
          </ac:spMkLst>
        </pc:spChg>
        <pc:spChg chg="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47" creationId="{538EBDC5-63F4-2C96-3C7D-3FF8974F07D6}"/>
          </ac:spMkLst>
        </pc:spChg>
        <pc:spChg chg="add mod">
          <ac:chgData name="Ali Tahsili" userId="e82ff656-612e-460f-a99e-d10f08cbfb73" providerId="ADAL" clId="{9D67B4FC-3C53-B84B-A322-AB003925819B}" dt="2022-04-26T16:13:49.568" v="40"/>
          <ac:spMkLst>
            <pc:docMk/>
            <pc:sldMk cId="2303013062" sldId="318"/>
            <ac:spMk id="48" creationId="{11E714EC-4E89-0528-0C8C-4C08D8F392D9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50" creationId="{5D1EE606-9230-692B-0F15-A7211B26060A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51" creationId="{1E93846D-52B3-E337-D318-9A4755FE4A54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52" creationId="{9530F4B0-D252-C5CF-5FE6-648219DDCB57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53" creationId="{162774B9-9E41-ABD9-2FCA-F716E871D91B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54" creationId="{000EC959-1793-3D42-290D-8C8661D0891E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55" creationId="{CC9E7DF0-677C-4452-07F2-23CEFCABB8D4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56" creationId="{E781DA64-FD7B-1667-1FB7-ED4A3CBD895D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57" creationId="{F7CA8168-E439-DF5F-0D54-30AEAF00A2B3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58" creationId="{E9AFDEC0-F611-8A3C-B799-5D13F0C0D6E1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59" creationId="{70CF00B9-7DD3-E7FF-BDBD-1E80CC755E73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60" creationId="{B6F15BF0-F68F-B65B-7CE4-B37E98919E81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61" creationId="{065CF664-2517-B452-0EB5-482D9135F992}"/>
          </ac:spMkLst>
        </pc:spChg>
        <pc:spChg chg="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62" creationId="{18F74028-2D6A-9068-8FF1-4C9BD2CE00AF}"/>
          </ac:spMkLst>
        </pc:spChg>
        <pc:spChg chg="add 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63" creationId="{57300FB3-4772-0D41-EEB7-86E6A5D06636}"/>
          </ac:spMkLst>
        </pc:spChg>
        <pc:spChg chg="add 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64" creationId="{1F7DA075-063A-EB7D-428E-998CD8F8052E}"/>
          </ac:spMkLst>
        </pc:spChg>
        <pc:spChg chg="add 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65" creationId="{91A1A571-4398-4B33-1EAE-244033E62F63}"/>
          </ac:spMkLst>
        </pc:spChg>
        <pc:spChg chg="add mod">
          <ac:chgData name="Ali Tahsili" userId="e82ff656-612e-460f-a99e-d10f08cbfb73" providerId="ADAL" clId="{9D67B4FC-3C53-B84B-A322-AB003925819B}" dt="2022-04-26T16:14:10.291" v="41"/>
          <ac:spMkLst>
            <pc:docMk/>
            <pc:sldMk cId="2303013062" sldId="318"/>
            <ac:spMk id="66" creationId="{4069C342-3B07-ABDB-1E0F-940E8CDD2D2E}"/>
          </ac:spMkLst>
        </pc:spChg>
        <pc:grpChg chg="add mod">
          <ac:chgData name="Ali Tahsili" userId="e82ff656-612e-460f-a99e-d10f08cbfb73" providerId="ADAL" clId="{9D67B4FC-3C53-B84B-A322-AB003925819B}" dt="2022-04-26T16:13:49.568" v="40"/>
          <ac:grpSpMkLst>
            <pc:docMk/>
            <pc:sldMk cId="2303013062" sldId="318"/>
            <ac:grpSpMk id="4" creationId="{E29C7A42-BA9A-136F-562D-4A94098DD67A}"/>
          </ac:grpSpMkLst>
        </pc:grpChg>
        <pc:grpChg chg="add mod">
          <ac:chgData name="Ali Tahsili" userId="e82ff656-612e-460f-a99e-d10f08cbfb73" providerId="ADAL" clId="{9D67B4FC-3C53-B84B-A322-AB003925819B}" dt="2022-04-26T16:13:49.568" v="40"/>
          <ac:grpSpMkLst>
            <pc:docMk/>
            <pc:sldMk cId="2303013062" sldId="318"/>
            <ac:grpSpMk id="19" creationId="{75CF8C6F-9C35-DD3C-7A5C-EAE32B898033}"/>
          </ac:grpSpMkLst>
        </pc:grpChg>
        <pc:grpChg chg="add mod">
          <ac:chgData name="Ali Tahsili" userId="e82ff656-612e-460f-a99e-d10f08cbfb73" providerId="ADAL" clId="{9D67B4FC-3C53-B84B-A322-AB003925819B}" dt="2022-04-26T16:13:49.568" v="40"/>
          <ac:grpSpMkLst>
            <pc:docMk/>
            <pc:sldMk cId="2303013062" sldId="318"/>
            <ac:grpSpMk id="34" creationId="{C6512A10-4EDB-97A0-5D10-CB4F7AC93883}"/>
          </ac:grpSpMkLst>
        </pc:grpChg>
        <pc:grpChg chg="add mod">
          <ac:chgData name="Ali Tahsili" userId="e82ff656-612e-460f-a99e-d10f08cbfb73" providerId="ADAL" clId="{9D67B4FC-3C53-B84B-A322-AB003925819B}" dt="2022-04-26T16:14:10.291" v="41"/>
          <ac:grpSpMkLst>
            <pc:docMk/>
            <pc:sldMk cId="2303013062" sldId="318"/>
            <ac:grpSpMk id="49" creationId="{FC1A639A-F14A-83E8-BADA-CB72D4A35FC1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FEDC8F-53D0-E944-8366-6031CD4F0E77}" type="doc">
      <dgm:prSet loTypeId="urn:microsoft.com/office/officeart/2008/layout/HorizontalMultiLevelHierarchy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6B6EEF5-13B0-BA44-94BD-05300DC17B34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Price</a:t>
          </a:r>
        </a:p>
      </dgm:t>
    </dgm:pt>
    <dgm:pt modelId="{5F61B064-44D1-F742-8F96-D816A6E1FE4F}" type="parTrans" cxnId="{0C6E8C75-7879-5641-86FA-6B6A8F63AA1F}">
      <dgm:prSet/>
      <dgm:spPr/>
      <dgm:t>
        <a:bodyPr/>
        <a:lstStyle/>
        <a:p>
          <a:endParaRPr lang="en-US"/>
        </a:p>
      </dgm:t>
    </dgm:pt>
    <dgm:pt modelId="{224C2F64-0D08-BA48-AFA3-767613E302A5}" type="sibTrans" cxnId="{0C6E8C75-7879-5641-86FA-6B6A8F63AA1F}">
      <dgm:prSet/>
      <dgm:spPr/>
      <dgm:t>
        <a:bodyPr/>
        <a:lstStyle/>
        <a:p>
          <a:endParaRPr lang="en-US"/>
        </a:p>
      </dgm:t>
    </dgm:pt>
    <dgm:pt modelId="{FA8D3F84-BEDA-D145-B493-B6FA270F2D08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Building Size</a:t>
          </a:r>
        </a:p>
      </dgm:t>
    </dgm:pt>
    <dgm:pt modelId="{07A3765A-1292-6F4A-8F42-0F508FEFF445}" type="parTrans" cxnId="{EA6EEF39-9BE8-1545-AB6E-17E75F99F529}">
      <dgm:prSet/>
      <dgm:spPr/>
      <dgm:t>
        <a:bodyPr/>
        <a:lstStyle/>
        <a:p>
          <a:pPr rtl="0"/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F59E88-ADFB-804A-8D8B-BCAC3754DD2D}" type="sibTrans" cxnId="{EA6EEF39-9BE8-1545-AB6E-17E75F99F529}">
      <dgm:prSet/>
      <dgm:spPr/>
      <dgm:t>
        <a:bodyPr/>
        <a:lstStyle/>
        <a:p>
          <a:endParaRPr lang="en-US"/>
        </a:p>
      </dgm:t>
    </dgm:pt>
    <dgm:pt modelId="{99843DEE-7329-1843-90BC-C5F54387ABAC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# of Beds</a:t>
          </a:r>
        </a:p>
      </dgm:t>
    </dgm:pt>
    <dgm:pt modelId="{16C0416D-0397-8C4D-A534-E33C22032D46}" type="parTrans" cxnId="{2DBE4F3C-E76C-9442-A7B2-28C9C2F201D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31136B-369E-E545-88F5-F9FD9DBC70FD}" type="sibTrans" cxnId="{2DBE4F3C-E76C-9442-A7B2-28C9C2F201DF}">
      <dgm:prSet/>
      <dgm:spPr/>
      <dgm:t>
        <a:bodyPr/>
        <a:lstStyle/>
        <a:p>
          <a:endParaRPr lang="en-US"/>
        </a:p>
      </dgm:t>
    </dgm:pt>
    <dgm:pt modelId="{BC233F2A-B283-4C43-BFA5-54BDFCAFE4CD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# of Bath</a:t>
          </a:r>
        </a:p>
      </dgm:t>
    </dgm:pt>
    <dgm:pt modelId="{CAFE7DD5-AA3E-8041-A83A-35AB49E42A28}" type="parTrans" cxnId="{3349E08F-966C-D14F-AAE4-ED5A58C5DB8A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5DED0F6-AA56-2640-9341-9073A37917B4}" type="sibTrans" cxnId="{3349E08F-966C-D14F-AAE4-ED5A58C5DB8A}">
      <dgm:prSet/>
      <dgm:spPr/>
      <dgm:t>
        <a:bodyPr/>
        <a:lstStyle/>
        <a:p>
          <a:endParaRPr lang="en-US"/>
        </a:p>
      </dgm:t>
    </dgm:pt>
    <dgm:pt modelId="{3E9D5324-2A46-8042-A9D0-7634B88F7653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House Age</a:t>
          </a:r>
        </a:p>
      </dgm:t>
    </dgm:pt>
    <dgm:pt modelId="{22D588DB-A23E-A042-A0B7-E4E061393D21}" type="parTrans" cxnId="{BF8F1346-A288-094B-B7E4-A29D1380B51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33842E-BD38-E74F-B8E9-80530598200C}" type="sibTrans" cxnId="{BF8F1346-A288-094B-B7E4-A29D1380B519}">
      <dgm:prSet/>
      <dgm:spPr/>
      <dgm:t>
        <a:bodyPr/>
        <a:lstStyle/>
        <a:p>
          <a:endParaRPr lang="en-US"/>
        </a:p>
      </dgm:t>
    </dgm:pt>
    <dgm:pt modelId="{D91BD702-9BB9-954B-BC01-7F2D819B0361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Property Type</a:t>
          </a:r>
        </a:p>
      </dgm:t>
    </dgm:pt>
    <dgm:pt modelId="{1095764E-1825-7D45-AF84-A2AA65D55AD5}" type="parTrans" cxnId="{AFF508A6-199D-F241-A5B0-DAFE51108F8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20C7CB6-D11F-694F-9348-0EBDBACC0A38}" type="sibTrans" cxnId="{AFF508A6-199D-F241-A5B0-DAFE51108F82}">
      <dgm:prSet/>
      <dgm:spPr/>
      <dgm:t>
        <a:bodyPr/>
        <a:lstStyle/>
        <a:p>
          <a:endParaRPr lang="en-US"/>
        </a:p>
      </dgm:t>
    </dgm:pt>
    <dgm:pt modelId="{8160E0B0-3448-AB4D-B9FD-E8983BBE936C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Has Garage?</a:t>
          </a:r>
        </a:p>
      </dgm:t>
    </dgm:pt>
    <dgm:pt modelId="{EDF33EB1-34CB-DD4E-9254-F6CC438E37F0}" type="parTrans" cxnId="{A04903B0-80AB-8149-B06D-74942782F81D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3B95766-0101-FD46-A401-BBC0986110D8}" type="sibTrans" cxnId="{A04903B0-80AB-8149-B06D-74942782F81D}">
      <dgm:prSet/>
      <dgm:spPr/>
      <dgm:t>
        <a:bodyPr/>
        <a:lstStyle/>
        <a:p>
          <a:endParaRPr lang="en-US"/>
        </a:p>
      </dgm:t>
    </dgm:pt>
    <dgm:pt modelId="{47241957-0B7E-F14D-A67C-EF584670C36F}">
      <dgm:prSet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Sold Year</a:t>
          </a:r>
        </a:p>
      </dgm:t>
    </dgm:pt>
    <dgm:pt modelId="{734C8558-B9CD-C240-9F75-8CB13852F99E}" type="parTrans" cxnId="{76919905-1FA6-7F4C-9C0E-56C0D3B16A9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7F121DC-1A6C-6C46-8827-818525A6A3B2}" type="sibTrans" cxnId="{76919905-1FA6-7F4C-9C0E-56C0D3B16A96}">
      <dgm:prSet/>
      <dgm:spPr/>
      <dgm:t>
        <a:bodyPr/>
        <a:lstStyle/>
        <a:p>
          <a:endParaRPr lang="en-US"/>
        </a:p>
      </dgm:t>
    </dgm:pt>
    <dgm:pt modelId="{5753287D-C1C9-CB44-91EB-33C581B68A65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Sold Month</a:t>
          </a:r>
        </a:p>
      </dgm:t>
    </dgm:pt>
    <dgm:pt modelId="{83E10DE2-D458-5A4A-8C44-A04E1201B29A}" type="sibTrans" cxnId="{F9B4E366-DF29-8F44-8298-E83AA1C84772}">
      <dgm:prSet/>
      <dgm:spPr/>
      <dgm:t>
        <a:bodyPr/>
        <a:lstStyle/>
        <a:p>
          <a:endParaRPr lang="en-US"/>
        </a:p>
      </dgm:t>
    </dgm:pt>
    <dgm:pt modelId="{FF2B7206-BC9D-684D-9DF6-75F7716C573A}" type="parTrans" cxnId="{F9B4E366-DF29-8F44-8298-E83AA1C8477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720BE29-4B33-AF43-AE0F-6E5B7A9A5805}">
      <dgm:prSet phldrT="[Text]"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Longitude</a:t>
          </a:r>
        </a:p>
      </dgm:t>
    </dgm:pt>
    <dgm:pt modelId="{BBE8C8E5-3684-1546-B68B-FEC4F5556F1A}" type="parTrans" cxnId="{400F4A76-1A2A-FD45-A885-FC28A9FEB81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753EFA-4725-4149-BB6C-0755E4023B6B}" type="sibTrans" cxnId="{400F4A76-1A2A-FD45-A885-FC28A9FEB816}">
      <dgm:prSet/>
      <dgm:spPr/>
      <dgm:t>
        <a:bodyPr/>
        <a:lstStyle/>
        <a:p>
          <a:endParaRPr lang="en-US"/>
        </a:p>
      </dgm:t>
    </dgm:pt>
    <dgm:pt modelId="{BBF6D84E-2269-3649-9C94-1A8DCA0A3694}">
      <dgm:prSet phldrT="[Text]"/>
      <dgm:spPr/>
      <dgm:t>
        <a:bodyPr/>
        <a:lstStyle/>
        <a:p>
          <a:pPr rtl="0"/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Latitude</a:t>
          </a:r>
        </a:p>
      </dgm:t>
    </dgm:pt>
    <dgm:pt modelId="{A44D1C5E-86DF-3341-B26F-DCF6051FE447}" type="parTrans" cxnId="{44B56477-F360-C842-9FB0-4DDFAFACA36F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8B76C8-8FF0-ED42-B9EF-B0E8C508715A}" type="sibTrans" cxnId="{44B56477-F360-C842-9FB0-4DDFAFACA36F}">
      <dgm:prSet/>
      <dgm:spPr/>
      <dgm:t>
        <a:bodyPr/>
        <a:lstStyle/>
        <a:p>
          <a:endParaRPr lang="en-US"/>
        </a:p>
      </dgm:t>
    </dgm:pt>
    <dgm:pt modelId="{B4ACFB12-4057-ED4C-B7D8-114A8C05479D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Lot Size</a:t>
          </a:r>
        </a:p>
      </dgm:t>
    </dgm:pt>
    <dgm:pt modelId="{28DC00B2-021A-C34A-8B4F-8D1932908966}" type="parTrans" cxnId="{8230D275-535E-0C45-B674-B85BA0D5402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C72DB0-D7A0-9B41-B077-18FFB1D45FE3}" type="sibTrans" cxnId="{8230D275-535E-0C45-B674-B85BA0D5402B}">
      <dgm:prSet/>
      <dgm:spPr/>
      <dgm:t>
        <a:bodyPr/>
        <a:lstStyle/>
        <a:p>
          <a:endParaRPr lang="en-US"/>
        </a:p>
      </dgm:t>
    </dgm:pt>
    <dgm:pt modelId="{8872B247-165D-024A-A6B4-D6BDAE305891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Age from renovation</a:t>
          </a:r>
        </a:p>
      </dgm:t>
    </dgm:pt>
    <dgm:pt modelId="{DC323CD4-3FB8-1942-889F-93A0BF266E90}" type="parTrans" cxnId="{7E4D5B2A-81FC-6746-8BCF-0959CE4267D8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A0CFF6-31A7-A041-9821-75D0B6B6BC09}" type="sibTrans" cxnId="{7E4D5B2A-81FC-6746-8BCF-0959CE4267D8}">
      <dgm:prSet/>
      <dgm:spPr/>
      <dgm:t>
        <a:bodyPr/>
        <a:lstStyle/>
        <a:p>
          <a:endParaRPr lang="en-US"/>
        </a:p>
      </dgm:t>
    </dgm:pt>
    <dgm:pt modelId="{A74A61D6-F52D-B946-A401-47D2B60CFB77}" type="pres">
      <dgm:prSet presAssocID="{8EFEDC8F-53D0-E944-8366-6031CD4F0E7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55FFABA-9A90-FE4F-95BC-3BA534DEFC6A}" type="pres">
      <dgm:prSet presAssocID="{96B6EEF5-13B0-BA44-94BD-05300DC17B34}" presName="root1" presStyleCnt="0"/>
      <dgm:spPr/>
    </dgm:pt>
    <dgm:pt modelId="{676CF23A-AC7D-3640-950B-21EFB4A23D25}" type="pres">
      <dgm:prSet presAssocID="{96B6EEF5-13B0-BA44-94BD-05300DC17B34}" presName="LevelOneTextNode" presStyleLbl="node0" presStyleIdx="0" presStyleCnt="1" custAng="10800000" custScaleY="43068" custLinFactX="-100000" custLinFactNeighborX="-197306" custLinFactNeighborY="-1300">
        <dgm:presLayoutVars>
          <dgm:chPref val="3"/>
        </dgm:presLayoutVars>
      </dgm:prSet>
      <dgm:spPr/>
    </dgm:pt>
    <dgm:pt modelId="{A3D2EBD1-AB05-2546-95A6-9D27C6F05E7D}" type="pres">
      <dgm:prSet presAssocID="{96B6EEF5-13B0-BA44-94BD-05300DC17B34}" presName="level2hierChild" presStyleCnt="0"/>
      <dgm:spPr/>
    </dgm:pt>
    <dgm:pt modelId="{4FF46FF7-D2B0-7C40-BA27-DEF82DEEBC45}" type="pres">
      <dgm:prSet presAssocID="{07A3765A-1292-6F4A-8F42-0F508FEFF445}" presName="conn2-1" presStyleLbl="parChTrans1D2" presStyleIdx="0" presStyleCnt="12"/>
      <dgm:spPr/>
    </dgm:pt>
    <dgm:pt modelId="{B81EA7B4-C6E2-FC4C-AAD9-6229D7254B4D}" type="pres">
      <dgm:prSet presAssocID="{07A3765A-1292-6F4A-8F42-0F508FEFF445}" presName="connTx" presStyleLbl="parChTrans1D2" presStyleIdx="0" presStyleCnt="12"/>
      <dgm:spPr/>
    </dgm:pt>
    <dgm:pt modelId="{A76A5AF6-BA86-4341-BF08-E7860E6602F8}" type="pres">
      <dgm:prSet presAssocID="{FA8D3F84-BEDA-D145-B493-B6FA270F2D08}" presName="root2" presStyleCnt="0"/>
      <dgm:spPr/>
    </dgm:pt>
    <dgm:pt modelId="{CBC3BFFF-157B-9D4C-80F2-9B7BB7025715}" type="pres">
      <dgm:prSet presAssocID="{FA8D3F84-BEDA-D145-B493-B6FA270F2D08}" presName="LevelTwoTextNode" presStyleLbl="node2" presStyleIdx="0" presStyleCnt="12">
        <dgm:presLayoutVars>
          <dgm:chPref val="3"/>
        </dgm:presLayoutVars>
      </dgm:prSet>
      <dgm:spPr/>
    </dgm:pt>
    <dgm:pt modelId="{7D349070-CAE9-DC45-86DF-96CCA139AF1B}" type="pres">
      <dgm:prSet presAssocID="{FA8D3F84-BEDA-D145-B493-B6FA270F2D08}" presName="level3hierChild" presStyleCnt="0"/>
      <dgm:spPr/>
    </dgm:pt>
    <dgm:pt modelId="{CCF5550E-E53E-B945-B8C2-E1C615931043}" type="pres">
      <dgm:prSet presAssocID="{A44D1C5E-86DF-3341-B26F-DCF6051FE447}" presName="conn2-1" presStyleLbl="parChTrans1D2" presStyleIdx="1" presStyleCnt="12"/>
      <dgm:spPr/>
    </dgm:pt>
    <dgm:pt modelId="{DF8B42C9-2E49-3E45-83F3-9B67209C76E0}" type="pres">
      <dgm:prSet presAssocID="{A44D1C5E-86DF-3341-B26F-DCF6051FE447}" presName="connTx" presStyleLbl="parChTrans1D2" presStyleIdx="1" presStyleCnt="12"/>
      <dgm:spPr/>
    </dgm:pt>
    <dgm:pt modelId="{9CA7C255-FA2D-1540-863C-CF849D5BED6A}" type="pres">
      <dgm:prSet presAssocID="{BBF6D84E-2269-3649-9C94-1A8DCA0A3694}" presName="root2" presStyleCnt="0"/>
      <dgm:spPr/>
    </dgm:pt>
    <dgm:pt modelId="{2B39A84E-B6C6-3449-9C14-F4C2AF576C99}" type="pres">
      <dgm:prSet presAssocID="{BBF6D84E-2269-3649-9C94-1A8DCA0A3694}" presName="LevelTwoTextNode" presStyleLbl="node2" presStyleIdx="1" presStyleCnt="12">
        <dgm:presLayoutVars>
          <dgm:chPref val="3"/>
        </dgm:presLayoutVars>
      </dgm:prSet>
      <dgm:spPr/>
    </dgm:pt>
    <dgm:pt modelId="{394AC69C-DDB9-4E40-A42A-9ED4C53B7F00}" type="pres">
      <dgm:prSet presAssocID="{BBF6D84E-2269-3649-9C94-1A8DCA0A3694}" presName="level3hierChild" presStyleCnt="0"/>
      <dgm:spPr/>
    </dgm:pt>
    <dgm:pt modelId="{E8DF830D-58FE-7244-B620-1EE3761CE227}" type="pres">
      <dgm:prSet presAssocID="{BBE8C8E5-3684-1546-B68B-FEC4F5556F1A}" presName="conn2-1" presStyleLbl="parChTrans1D2" presStyleIdx="2" presStyleCnt="12"/>
      <dgm:spPr/>
    </dgm:pt>
    <dgm:pt modelId="{59990391-AC9E-574B-A5F1-D871E77ED73E}" type="pres">
      <dgm:prSet presAssocID="{BBE8C8E5-3684-1546-B68B-FEC4F5556F1A}" presName="connTx" presStyleLbl="parChTrans1D2" presStyleIdx="2" presStyleCnt="12"/>
      <dgm:spPr/>
    </dgm:pt>
    <dgm:pt modelId="{AF24F143-7137-D041-950A-2977A0EBD564}" type="pres">
      <dgm:prSet presAssocID="{2720BE29-4B33-AF43-AE0F-6E5B7A9A5805}" presName="root2" presStyleCnt="0"/>
      <dgm:spPr/>
    </dgm:pt>
    <dgm:pt modelId="{35A1D517-8B03-5C45-BED5-424A657721C4}" type="pres">
      <dgm:prSet presAssocID="{2720BE29-4B33-AF43-AE0F-6E5B7A9A5805}" presName="LevelTwoTextNode" presStyleLbl="node2" presStyleIdx="2" presStyleCnt="12">
        <dgm:presLayoutVars>
          <dgm:chPref val="3"/>
        </dgm:presLayoutVars>
      </dgm:prSet>
      <dgm:spPr/>
    </dgm:pt>
    <dgm:pt modelId="{FD9DE5D2-2A89-6F40-9BB8-B3A42446BB10}" type="pres">
      <dgm:prSet presAssocID="{2720BE29-4B33-AF43-AE0F-6E5B7A9A5805}" presName="level3hierChild" presStyleCnt="0"/>
      <dgm:spPr/>
    </dgm:pt>
    <dgm:pt modelId="{511CC62B-818A-2244-A53B-5B10E8F0F066}" type="pres">
      <dgm:prSet presAssocID="{734C8558-B9CD-C240-9F75-8CB13852F99E}" presName="conn2-1" presStyleLbl="parChTrans1D2" presStyleIdx="3" presStyleCnt="12"/>
      <dgm:spPr/>
    </dgm:pt>
    <dgm:pt modelId="{CE8B9BDF-474B-354D-84DF-2EF515A92EC5}" type="pres">
      <dgm:prSet presAssocID="{734C8558-B9CD-C240-9F75-8CB13852F99E}" presName="connTx" presStyleLbl="parChTrans1D2" presStyleIdx="3" presStyleCnt="12"/>
      <dgm:spPr/>
    </dgm:pt>
    <dgm:pt modelId="{04E6364D-2AC0-C84D-AA0D-C179C1D8E71B}" type="pres">
      <dgm:prSet presAssocID="{47241957-0B7E-F14D-A67C-EF584670C36F}" presName="root2" presStyleCnt="0"/>
      <dgm:spPr/>
    </dgm:pt>
    <dgm:pt modelId="{2695BA83-B700-B145-AA8F-BD0B45419DDE}" type="pres">
      <dgm:prSet presAssocID="{47241957-0B7E-F14D-A67C-EF584670C36F}" presName="LevelTwoTextNode" presStyleLbl="node2" presStyleIdx="3" presStyleCnt="12">
        <dgm:presLayoutVars>
          <dgm:chPref val="3"/>
        </dgm:presLayoutVars>
      </dgm:prSet>
      <dgm:spPr/>
    </dgm:pt>
    <dgm:pt modelId="{963FB045-99CC-1949-97F2-98D1F5EAE877}" type="pres">
      <dgm:prSet presAssocID="{47241957-0B7E-F14D-A67C-EF584670C36F}" presName="level3hierChild" presStyleCnt="0"/>
      <dgm:spPr/>
    </dgm:pt>
    <dgm:pt modelId="{CCEA7E64-0C18-AC42-AB40-DA0C40AEA1AA}" type="pres">
      <dgm:prSet presAssocID="{FF2B7206-BC9D-684D-9DF6-75F7716C573A}" presName="conn2-1" presStyleLbl="parChTrans1D2" presStyleIdx="4" presStyleCnt="12"/>
      <dgm:spPr/>
    </dgm:pt>
    <dgm:pt modelId="{4183B9DA-6C77-1F4D-A14B-A17F84C3F3A0}" type="pres">
      <dgm:prSet presAssocID="{FF2B7206-BC9D-684D-9DF6-75F7716C573A}" presName="connTx" presStyleLbl="parChTrans1D2" presStyleIdx="4" presStyleCnt="12"/>
      <dgm:spPr/>
    </dgm:pt>
    <dgm:pt modelId="{AF0CD6D0-1215-464F-A373-EAD20CE4D84F}" type="pres">
      <dgm:prSet presAssocID="{5753287D-C1C9-CB44-91EB-33C581B68A65}" presName="root2" presStyleCnt="0"/>
      <dgm:spPr/>
    </dgm:pt>
    <dgm:pt modelId="{8F2B4F43-4109-584C-BF4E-8BA4581FCEDB}" type="pres">
      <dgm:prSet presAssocID="{5753287D-C1C9-CB44-91EB-33C581B68A65}" presName="LevelTwoTextNode" presStyleLbl="node2" presStyleIdx="4" presStyleCnt="12">
        <dgm:presLayoutVars>
          <dgm:chPref val="3"/>
        </dgm:presLayoutVars>
      </dgm:prSet>
      <dgm:spPr/>
    </dgm:pt>
    <dgm:pt modelId="{1CAEEFE5-2852-ED46-B0C8-C3C6CBB885EB}" type="pres">
      <dgm:prSet presAssocID="{5753287D-C1C9-CB44-91EB-33C581B68A65}" presName="level3hierChild" presStyleCnt="0"/>
      <dgm:spPr/>
    </dgm:pt>
    <dgm:pt modelId="{B32B233D-84CC-6946-BD7D-2C37AB15E09C}" type="pres">
      <dgm:prSet presAssocID="{28DC00B2-021A-C34A-8B4F-8D1932908966}" presName="conn2-1" presStyleLbl="parChTrans1D2" presStyleIdx="5" presStyleCnt="12"/>
      <dgm:spPr/>
    </dgm:pt>
    <dgm:pt modelId="{1076DF49-1102-6F42-B6D9-2FCAF9C2C8F9}" type="pres">
      <dgm:prSet presAssocID="{28DC00B2-021A-C34A-8B4F-8D1932908966}" presName="connTx" presStyleLbl="parChTrans1D2" presStyleIdx="5" presStyleCnt="12"/>
      <dgm:spPr/>
    </dgm:pt>
    <dgm:pt modelId="{EC041AD8-9BDD-6E44-898B-9579219313D4}" type="pres">
      <dgm:prSet presAssocID="{B4ACFB12-4057-ED4C-B7D8-114A8C05479D}" presName="root2" presStyleCnt="0"/>
      <dgm:spPr/>
    </dgm:pt>
    <dgm:pt modelId="{1C4789B8-66DD-8844-B6C6-9F4BA4964828}" type="pres">
      <dgm:prSet presAssocID="{B4ACFB12-4057-ED4C-B7D8-114A8C05479D}" presName="LevelTwoTextNode" presStyleLbl="node2" presStyleIdx="5" presStyleCnt="12">
        <dgm:presLayoutVars>
          <dgm:chPref val="3"/>
        </dgm:presLayoutVars>
      </dgm:prSet>
      <dgm:spPr/>
    </dgm:pt>
    <dgm:pt modelId="{A1A26931-F192-2B4F-B2B7-82E3EA2147EA}" type="pres">
      <dgm:prSet presAssocID="{B4ACFB12-4057-ED4C-B7D8-114A8C05479D}" presName="level3hierChild" presStyleCnt="0"/>
      <dgm:spPr/>
    </dgm:pt>
    <dgm:pt modelId="{F5C521B4-D180-364F-9588-0D359006528E}" type="pres">
      <dgm:prSet presAssocID="{16C0416D-0397-8C4D-A534-E33C22032D46}" presName="conn2-1" presStyleLbl="parChTrans1D2" presStyleIdx="6" presStyleCnt="12"/>
      <dgm:spPr/>
    </dgm:pt>
    <dgm:pt modelId="{E9B48F8F-E24F-3647-BBC3-5A75D5BB7AB3}" type="pres">
      <dgm:prSet presAssocID="{16C0416D-0397-8C4D-A534-E33C22032D46}" presName="connTx" presStyleLbl="parChTrans1D2" presStyleIdx="6" presStyleCnt="12"/>
      <dgm:spPr/>
    </dgm:pt>
    <dgm:pt modelId="{BFEFF9FB-C705-774E-9447-59D8A1E860DE}" type="pres">
      <dgm:prSet presAssocID="{99843DEE-7329-1843-90BC-C5F54387ABAC}" presName="root2" presStyleCnt="0"/>
      <dgm:spPr/>
    </dgm:pt>
    <dgm:pt modelId="{37A0FEB5-9A90-004F-8B9F-8E3092181FBE}" type="pres">
      <dgm:prSet presAssocID="{99843DEE-7329-1843-90BC-C5F54387ABAC}" presName="LevelTwoTextNode" presStyleLbl="node2" presStyleIdx="6" presStyleCnt="12">
        <dgm:presLayoutVars>
          <dgm:chPref val="3"/>
        </dgm:presLayoutVars>
      </dgm:prSet>
      <dgm:spPr/>
    </dgm:pt>
    <dgm:pt modelId="{7D80820C-47DC-7149-AB9D-395A5F07088D}" type="pres">
      <dgm:prSet presAssocID="{99843DEE-7329-1843-90BC-C5F54387ABAC}" presName="level3hierChild" presStyleCnt="0"/>
      <dgm:spPr/>
    </dgm:pt>
    <dgm:pt modelId="{2A4464FE-DCCC-3C48-BD0C-472CB25B2683}" type="pres">
      <dgm:prSet presAssocID="{CAFE7DD5-AA3E-8041-A83A-35AB49E42A28}" presName="conn2-1" presStyleLbl="parChTrans1D2" presStyleIdx="7" presStyleCnt="12"/>
      <dgm:spPr/>
    </dgm:pt>
    <dgm:pt modelId="{33F7EE36-EE50-9744-B34C-E71E26D79B12}" type="pres">
      <dgm:prSet presAssocID="{CAFE7DD5-AA3E-8041-A83A-35AB49E42A28}" presName="connTx" presStyleLbl="parChTrans1D2" presStyleIdx="7" presStyleCnt="12"/>
      <dgm:spPr/>
    </dgm:pt>
    <dgm:pt modelId="{7B4F0C45-7F62-7649-B067-EC62840DF125}" type="pres">
      <dgm:prSet presAssocID="{BC233F2A-B283-4C43-BFA5-54BDFCAFE4CD}" presName="root2" presStyleCnt="0"/>
      <dgm:spPr/>
    </dgm:pt>
    <dgm:pt modelId="{3FD96A12-410B-CE4B-B4EE-1A91F1224F11}" type="pres">
      <dgm:prSet presAssocID="{BC233F2A-B283-4C43-BFA5-54BDFCAFE4CD}" presName="LevelTwoTextNode" presStyleLbl="node2" presStyleIdx="7" presStyleCnt="12">
        <dgm:presLayoutVars>
          <dgm:chPref val="3"/>
        </dgm:presLayoutVars>
      </dgm:prSet>
      <dgm:spPr/>
    </dgm:pt>
    <dgm:pt modelId="{2661550A-3110-264D-A327-AAC8B0D01A8C}" type="pres">
      <dgm:prSet presAssocID="{BC233F2A-B283-4C43-BFA5-54BDFCAFE4CD}" presName="level3hierChild" presStyleCnt="0"/>
      <dgm:spPr/>
    </dgm:pt>
    <dgm:pt modelId="{4A49C3B3-939D-1243-9ABF-AAD6C273DF59}" type="pres">
      <dgm:prSet presAssocID="{22D588DB-A23E-A042-A0B7-E4E061393D21}" presName="conn2-1" presStyleLbl="parChTrans1D2" presStyleIdx="8" presStyleCnt="12"/>
      <dgm:spPr/>
    </dgm:pt>
    <dgm:pt modelId="{A6D8353D-1200-0B42-8CEA-AA32C6E44841}" type="pres">
      <dgm:prSet presAssocID="{22D588DB-A23E-A042-A0B7-E4E061393D21}" presName="connTx" presStyleLbl="parChTrans1D2" presStyleIdx="8" presStyleCnt="12"/>
      <dgm:spPr/>
    </dgm:pt>
    <dgm:pt modelId="{6750E95D-27EA-104B-8EE6-737B6476158E}" type="pres">
      <dgm:prSet presAssocID="{3E9D5324-2A46-8042-A9D0-7634B88F7653}" presName="root2" presStyleCnt="0"/>
      <dgm:spPr/>
    </dgm:pt>
    <dgm:pt modelId="{891B5733-9FA8-0946-9E7F-150D92C6B5F3}" type="pres">
      <dgm:prSet presAssocID="{3E9D5324-2A46-8042-A9D0-7634B88F7653}" presName="LevelTwoTextNode" presStyleLbl="node2" presStyleIdx="8" presStyleCnt="12">
        <dgm:presLayoutVars>
          <dgm:chPref val="3"/>
        </dgm:presLayoutVars>
      </dgm:prSet>
      <dgm:spPr/>
    </dgm:pt>
    <dgm:pt modelId="{2CA3D743-276E-C445-A9CB-1FD63BD91EF8}" type="pres">
      <dgm:prSet presAssocID="{3E9D5324-2A46-8042-A9D0-7634B88F7653}" presName="level3hierChild" presStyleCnt="0"/>
      <dgm:spPr/>
    </dgm:pt>
    <dgm:pt modelId="{F67199C7-ED44-574F-A04F-7ABEF9603F0E}" type="pres">
      <dgm:prSet presAssocID="{1095764E-1825-7D45-AF84-A2AA65D55AD5}" presName="conn2-1" presStyleLbl="parChTrans1D2" presStyleIdx="9" presStyleCnt="12"/>
      <dgm:spPr/>
    </dgm:pt>
    <dgm:pt modelId="{7CBC4E0E-CA3D-B54A-83AD-AA645D7FAE09}" type="pres">
      <dgm:prSet presAssocID="{1095764E-1825-7D45-AF84-A2AA65D55AD5}" presName="connTx" presStyleLbl="parChTrans1D2" presStyleIdx="9" presStyleCnt="12"/>
      <dgm:spPr/>
    </dgm:pt>
    <dgm:pt modelId="{4A2B7AD8-525C-2B44-B164-14B7287E186C}" type="pres">
      <dgm:prSet presAssocID="{D91BD702-9BB9-954B-BC01-7F2D819B0361}" presName="root2" presStyleCnt="0"/>
      <dgm:spPr/>
    </dgm:pt>
    <dgm:pt modelId="{CDE31D4B-C929-7C4F-A638-379B461BAC91}" type="pres">
      <dgm:prSet presAssocID="{D91BD702-9BB9-954B-BC01-7F2D819B0361}" presName="LevelTwoTextNode" presStyleLbl="node2" presStyleIdx="9" presStyleCnt="12">
        <dgm:presLayoutVars>
          <dgm:chPref val="3"/>
        </dgm:presLayoutVars>
      </dgm:prSet>
      <dgm:spPr/>
    </dgm:pt>
    <dgm:pt modelId="{91B78ECF-2C06-CA41-8C1D-BCC2C45E9D35}" type="pres">
      <dgm:prSet presAssocID="{D91BD702-9BB9-954B-BC01-7F2D819B0361}" presName="level3hierChild" presStyleCnt="0"/>
      <dgm:spPr/>
    </dgm:pt>
    <dgm:pt modelId="{045E3885-9B4A-D244-B7FE-17264BC3AC69}" type="pres">
      <dgm:prSet presAssocID="{EDF33EB1-34CB-DD4E-9254-F6CC438E37F0}" presName="conn2-1" presStyleLbl="parChTrans1D2" presStyleIdx="10" presStyleCnt="12"/>
      <dgm:spPr/>
    </dgm:pt>
    <dgm:pt modelId="{547384C0-49C1-4342-939A-FEE99BC8D0BE}" type="pres">
      <dgm:prSet presAssocID="{EDF33EB1-34CB-DD4E-9254-F6CC438E37F0}" presName="connTx" presStyleLbl="parChTrans1D2" presStyleIdx="10" presStyleCnt="12"/>
      <dgm:spPr/>
    </dgm:pt>
    <dgm:pt modelId="{A221DCDE-C7A1-904E-AE2A-8CC7CF32110E}" type="pres">
      <dgm:prSet presAssocID="{8160E0B0-3448-AB4D-B9FD-E8983BBE936C}" presName="root2" presStyleCnt="0"/>
      <dgm:spPr/>
    </dgm:pt>
    <dgm:pt modelId="{71E23951-05BA-F248-BE56-77239987A02D}" type="pres">
      <dgm:prSet presAssocID="{8160E0B0-3448-AB4D-B9FD-E8983BBE936C}" presName="LevelTwoTextNode" presStyleLbl="node2" presStyleIdx="10" presStyleCnt="12">
        <dgm:presLayoutVars>
          <dgm:chPref val="3"/>
        </dgm:presLayoutVars>
      </dgm:prSet>
      <dgm:spPr/>
    </dgm:pt>
    <dgm:pt modelId="{D3250797-CB7F-FF44-8702-EB0AF9CA8A40}" type="pres">
      <dgm:prSet presAssocID="{8160E0B0-3448-AB4D-B9FD-E8983BBE936C}" presName="level3hierChild" presStyleCnt="0"/>
      <dgm:spPr/>
    </dgm:pt>
    <dgm:pt modelId="{B0C11E86-B1A9-E147-8EFC-B33FEC4C3C10}" type="pres">
      <dgm:prSet presAssocID="{DC323CD4-3FB8-1942-889F-93A0BF266E90}" presName="conn2-1" presStyleLbl="parChTrans1D2" presStyleIdx="11" presStyleCnt="12"/>
      <dgm:spPr/>
    </dgm:pt>
    <dgm:pt modelId="{0B9E9DBF-0C44-CB4A-9549-EB721DB6ECB7}" type="pres">
      <dgm:prSet presAssocID="{DC323CD4-3FB8-1942-889F-93A0BF266E90}" presName="connTx" presStyleLbl="parChTrans1D2" presStyleIdx="11" presStyleCnt="12"/>
      <dgm:spPr/>
    </dgm:pt>
    <dgm:pt modelId="{EC5D35B9-CA1B-1248-8232-EC9F78C3599C}" type="pres">
      <dgm:prSet presAssocID="{8872B247-165D-024A-A6B4-D6BDAE305891}" presName="root2" presStyleCnt="0"/>
      <dgm:spPr/>
    </dgm:pt>
    <dgm:pt modelId="{21CCBC7E-F793-5446-8F7F-147465E16B85}" type="pres">
      <dgm:prSet presAssocID="{8872B247-165D-024A-A6B4-D6BDAE305891}" presName="LevelTwoTextNode" presStyleLbl="node2" presStyleIdx="11" presStyleCnt="12">
        <dgm:presLayoutVars>
          <dgm:chPref val="3"/>
        </dgm:presLayoutVars>
      </dgm:prSet>
      <dgm:spPr/>
    </dgm:pt>
    <dgm:pt modelId="{ECAAF155-F6EB-1743-AB6A-9C52197427F0}" type="pres">
      <dgm:prSet presAssocID="{8872B247-165D-024A-A6B4-D6BDAE305891}" presName="level3hierChild" presStyleCnt="0"/>
      <dgm:spPr/>
    </dgm:pt>
  </dgm:ptLst>
  <dgm:cxnLst>
    <dgm:cxn modelId="{66C10000-4951-F242-8CDB-EBAB141268C0}" type="presOf" srcId="{DC323CD4-3FB8-1942-889F-93A0BF266E90}" destId="{B0C11E86-B1A9-E147-8EFC-B33FEC4C3C10}" srcOrd="0" destOrd="0" presId="urn:microsoft.com/office/officeart/2008/layout/HorizontalMultiLevelHierarchy"/>
    <dgm:cxn modelId="{41D86201-5809-FE4F-B4B1-D58545C612DC}" type="presOf" srcId="{5753287D-C1C9-CB44-91EB-33C581B68A65}" destId="{8F2B4F43-4109-584C-BF4E-8BA4581FCEDB}" srcOrd="0" destOrd="0" presId="urn:microsoft.com/office/officeart/2008/layout/HorizontalMultiLevelHierarchy"/>
    <dgm:cxn modelId="{EBABA103-69D2-D14E-991B-405C56D44B11}" type="presOf" srcId="{EDF33EB1-34CB-DD4E-9254-F6CC438E37F0}" destId="{045E3885-9B4A-D244-B7FE-17264BC3AC69}" srcOrd="0" destOrd="0" presId="urn:microsoft.com/office/officeart/2008/layout/HorizontalMultiLevelHierarchy"/>
    <dgm:cxn modelId="{76919905-1FA6-7F4C-9C0E-56C0D3B16A96}" srcId="{96B6EEF5-13B0-BA44-94BD-05300DC17B34}" destId="{47241957-0B7E-F14D-A67C-EF584670C36F}" srcOrd="3" destOrd="0" parTransId="{734C8558-B9CD-C240-9F75-8CB13852F99E}" sibTransId="{E7F121DC-1A6C-6C46-8827-818525A6A3B2}"/>
    <dgm:cxn modelId="{4C2B7217-C5EC-7842-9D05-77F42F9CE3C6}" type="presOf" srcId="{B4ACFB12-4057-ED4C-B7D8-114A8C05479D}" destId="{1C4789B8-66DD-8844-B6C6-9F4BA4964828}" srcOrd="0" destOrd="0" presId="urn:microsoft.com/office/officeart/2008/layout/HorizontalMultiLevelHierarchy"/>
    <dgm:cxn modelId="{BA9A4318-9C06-F64E-A1EE-D3C6EC91EA02}" type="presOf" srcId="{734C8558-B9CD-C240-9F75-8CB13852F99E}" destId="{CE8B9BDF-474B-354D-84DF-2EF515A92EC5}" srcOrd="1" destOrd="0" presId="urn:microsoft.com/office/officeart/2008/layout/HorizontalMultiLevelHierarchy"/>
    <dgm:cxn modelId="{3E71181D-A424-524F-BAAD-7378E28A1DFF}" type="presOf" srcId="{DC323CD4-3FB8-1942-889F-93A0BF266E90}" destId="{0B9E9DBF-0C44-CB4A-9549-EB721DB6ECB7}" srcOrd="1" destOrd="0" presId="urn:microsoft.com/office/officeart/2008/layout/HorizontalMultiLevelHierarchy"/>
    <dgm:cxn modelId="{77C54825-3C8F-2148-B959-FE8CCA517259}" type="presOf" srcId="{CAFE7DD5-AA3E-8041-A83A-35AB49E42A28}" destId="{2A4464FE-DCCC-3C48-BD0C-472CB25B2683}" srcOrd="0" destOrd="0" presId="urn:microsoft.com/office/officeart/2008/layout/HorizontalMultiLevelHierarchy"/>
    <dgm:cxn modelId="{DC965825-D4F8-F34C-90BF-584220C3270A}" type="presOf" srcId="{8872B247-165D-024A-A6B4-D6BDAE305891}" destId="{21CCBC7E-F793-5446-8F7F-147465E16B85}" srcOrd="0" destOrd="0" presId="urn:microsoft.com/office/officeart/2008/layout/HorizontalMultiLevelHierarchy"/>
    <dgm:cxn modelId="{70823726-F8C8-1541-8F37-4C75CF643D21}" type="presOf" srcId="{2720BE29-4B33-AF43-AE0F-6E5B7A9A5805}" destId="{35A1D517-8B03-5C45-BED5-424A657721C4}" srcOrd="0" destOrd="0" presId="urn:microsoft.com/office/officeart/2008/layout/HorizontalMultiLevelHierarchy"/>
    <dgm:cxn modelId="{7E4D5B2A-81FC-6746-8BCF-0959CE4267D8}" srcId="{96B6EEF5-13B0-BA44-94BD-05300DC17B34}" destId="{8872B247-165D-024A-A6B4-D6BDAE305891}" srcOrd="11" destOrd="0" parTransId="{DC323CD4-3FB8-1942-889F-93A0BF266E90}" sibTransId="{84A0CFF6-31A7-A041-9821-75D0B6B6BC09}"/>
    <dgm:cxn modelId="{812A4D32-DC94-2549-8553-80CBE928CE81}" type="presOf" srcId="{22D588DB-A23E-A042-A0B7-E4E061393D21}" destId="{A6D8353D-1200-0B42-8CEA-AA32C6E44841}" srcOrd="1" destOrd="0" presId="urn:microsoft.com/office/officeart/2008/layout/HorizontalMultiLevelHierarchy"/>
    <dgm:cxn modelId="{EA6EEF39-9BE8-1545-AB6E-17E75F99F529}" srcId="{96B6EEF5-13B0-BA44-94BD-05300DC17B34}" destId="{FA8D3F84-BEDA-D145-B493-B6FA270F2D08}" srcOrd="0" destOrd="0" parTransId="{07A3765A-1292-6F4A-8F42-0F508FEFF445}" sibTransId="{0AF59E88-ADFB-804A-8D8B-BCAC3754DD2D}"/>
    <dgm:cxn modelId="{CB5A9D3B-452B-974B-A724-756F9A97E777}" type="presOf" srcId="{FF2B7206-BC9D-684D-9DF6-75F7716C573A}" destId="{4183B9DA-6C77-1F4D-A14B-A17F84C3F3A0}" srcOrd="1" destOrd="0" presId="urn:microsoft.com/office/officeart/2008/layout/HorizontalMultiLevelHierarchy"/>
    <dgm:cxn modelId="{2DBE4F3C-E76C-9442-A7B2-28C9C2F201DF}" srcId="{96B6EEF5-13B0-BA44-94BD-05300DC17B34}" destId="{99843DEE-7329-1843-90BC-C5F54387ABAC}" srcOrd="6" destOrd="0" parTransId="{16C0416D-0397-8C4D-A534-E33C22032D46}" sibTransId="{3531136B-369E-E545-88F5-F9FD9DBC70FD}"/>
    <dgm:cxn modelId="{989B2344-B9DA-A747-A0C4-C45CE77C1226}" type="presOf" srcId="{28DC00B2-021A-C34A-8B4F-8D1932908966}" destId="{B32B233D-84CC-6946-BD7D-2C37AB15E09C}" srcOrd="0" destOrd="0" presId="urn:microsoft.com/office/officeart/2008/layout/HorizontalMultiLevelHierarchy"/>
    <dgm:cxn modelId="{BF8F1346-A288-094B-B7E4-A29D1380B519}" srcId="{96B6EEF5-13B0-BA44-94BD-05300DC17B34}" destId="{3E9D5324-2A46-8042-A9D0-7634B88F7653}" srcOrd="8" destOrd="0" parTransId="{22D588DB-A23E-A042-A0B7-E4E061393D21}" sibTransId="{B433842E-BD38-E74F-B8E9-80530598200C}"/>
    <dgm:cxn modelId="{7DAB5258-ABAB-954F-8315-641C25792C48}" type="presOf" srcId="{99843DEE-7329-1843-90BC-C5F54387ABAC}" destId="{37A0FEB5-9A90-004F-8B9F-8E3092181FBE}" srcOrd="0" destOrd="0" presId="urn:microsoft.com/office/officeart/2008/layout/HorizontalMultiLevelHierarchy"/>
    <dgm:cxn modelId="{F009AD59-4D13-3947-8C7C-4310B2818833}" type="presOf" srcId="{16C0416D-0397-8C4D-A534-E33C22032D46}" destId="{E9B48F8F-E24F-3647-BBC3-5A75D5BB7AB3}" srcOrd="1" destOrd="0" presId="urn:microsoft.com/office/officeart/2008/layout/HorizontalMultiLevelHierarchy"/>
    <dgm:cxn modelId="{DAED815D-3D4F-9D4F-9A48-69DF68F5314F}" type="presOf" srcId="{BC233F2A-B283-4C43-BFA5-54BDFCAFE4CD}" destId="{3FD96A12-410B-CE4B-B4EE-1A91F1224F11}" srcOrd="0" destOrd="0" presId="urn:microsoft.com/office/officeart/2008/layout/HorizontalMultiLevelHierarchy"/>
    <dgm:cxn modelId="{02AF3F61-987C-8A45-8BED-A2EA8F470F83}" type="presOf" srcId="{07A3765A-1292-6F4A-8F42-0F508FEFF445}" destId="{4FF46FF7-D2B0-7C40-BA27-DEF82DEEBC45}" srcOrd="0" destOrd="0" presId="urn:microsoft.com/office/officeart/2008/layout/HorizontalMultiLevelHierarchy"/>
    <dgm:cxn modelId="{F9B4E366-DF29-8F44-8298-E83AA1C84772}" srcId="{96B6EEF5-13B0-BA44-94BD-05300DC17B34}" destId="{5753287D-C1C9-CB44-91EB-33C581B68A65}" srcOrd="4" destOrd="0" parTransId="{FF2B7206-BC9D-684D-9DF6-75F7716C573A}" sibTransId="{83E10DE2-D458-5A4A-8C44-A04E1201B29A}"/>
    <dgm:cxn modelId="{1591286B-2D12-A041-BECE-E0244941B76C}" type="presOf" srcId="{A44D1C5E-86DF-3341-B26F-DCF6051FE447}" destId="{CCF5550E-E53E-B945-B8C2-E1C615931043}" srcOrd="0" destOrd="0" presId="urn:microsoft.com/office/officeart/2008/layout/HorizontalMultiLevelHierarchy"/>
    <dgm:cxn modelId="{0C6E8C75-7879-5641-86FA-6B6A8F63AA1F}" srcId="{8EFEDC8F-53D0-E944-8366-6031CD4F0E77}" destId="{96B6EEF5-13B0-BA44-94BD-05300DC17B34}" srcOrd="0" destOrd="0" parTransId="{5F61B064-44D1-F742-8F96-D816A6E1FE4F}" sibTransId="{224C2F64-0D08-BA48-AFA3-767613E302A5}"/>
    <dgm:cxn modelId="{8230D275-535E-0C45-B674-B85BA0D5402B}" srcId="{96B6EEF5-13B0-BA44-94BD-05300DC17B34}" destId="{B4ACFB12-4057-ED4C-B7D8-114A8C05479D}" srcOrd="5" destOrd="0" parTransId="{28DC00B2-021A-C34A-8B4F-8D1932908966}" sibTransId="{AEC72DB0-D7A0-9B41-B077-18FFB1D45FE3}"/>
    <dgm:cxn modelId="{400F4A76-1A2A-FD45-A885-FC28A9FEB816}" srcId="{96B6EEF5-13B0-BA44-94BD-05300DC17B34}" destId="{2720BE29-4B33-AF43-AE0F-6E5B7A9A5805}" srcOrd="2" destOrd="0" parTransId="{BBE8C8E5-3684-1546-B68B-FEC4F5556F1A}" sibTransId="{51753EFA-4725-4149-BB6C-0755E4023B6B}"/>
    <dgm:cxn modelId="{44B56477-F360-C842-9FB0-4DDFAFACA36F}" srcId="{96B6EEF5-13B0-BA44-94BD-05300DC17B34}" destId="{BBF6D84E-2269-3649-9C94-1A8DCA0A3694}" srcOrd="1" destOrd="0" parTransId="{A44D1C5E-86DF-3341-B26F-DCF6051FE447}" sibTransId="{518B76C8-8FF0-ED42-B9EF-B0E8C508715A}"/>
    <dgm:cxn modelId="{E9BCAF86-2215-A54D-B4C7-BCA8631FA902}" type="presOf" srcId="{BBE8C8E5-3684-1546-B68B-FEC4F5556F1A}" destId="{E8DF830D-58FE-7244-B620-1EE3761CE227}" srcOrd="0" destOrd="0" presId="urn:microsoft.com/office/officeart/2008/layout/HorizontalMultiLevelHierarchy"/>
    <dgm:cxn modelId="{CFF12688-31B9-5141-9615-72CF9195FCEE}" type="presOf" srcId="{CAFE7DD5-AA3E-8041-A83A-35AB49E42A28}" destId="{33F7EE36-EE50-9744-B34C-E71E26D79B12}" srcOrd="1" destOrd="0" presId="urn:microsoft.com/office/officeart/2008/layout/HorizontalMultiLevelHierarchy"/>
    <dgm:cxn modelId="{48ED2D8F-B640-7A40-AC2E-2A2302E7A97E}" type="presOf" srcId="{8160E0B0-3448-AB4D-B9FD-E8983BBE936C}" destId="{71E23951-05BA-F248-BE56-77239987A02D}" srcOrd="0" destOrd="0" presId="urn:microsoft.com/office/officeart/2008/layout/HorizontalMultiLevelHierarchy"/>
    <dgm:cxn modelId="{3349E08F-966C-D14F-AAE4-ED5A58C5DB8A}" srcId="{96B6EEF5-13B0-BA44-94BD-05300DC17B34}" destId="{BC233F2A-B283-4C43-BFA5-54BDFCAFE4CD}" srcOrd="7" destOrd="0" parTransId="{CAFE7DD5-AA3E-8041-A83A-35AB49E42A28}" sibTransId="{F5DED0F6-AA56-2640-9341-9073A37917B4}"/>
    <dgm:cxn modelId="{C9B2F791-2B08-FB45-891D-8A59430C7B04}" type="presOf" srcId="{BBE8C8E5-3684-1546-B68B-FEC4F5556F1A}" destId="{59990391-AC9E-574B-A5F1-D871E77ED73E}" srcOrd="1" destOrd="0" presId="urn:microsoft.com/office/officeart/2008/layout/HorizontalMultiLevelHierarchy"/>
    <dgm:cxn modelId="{0DB58596-9778-424D-9085-C6F6163F48E1}" type="presOf" srcId="{BBF6D84E-2269-3649-9C94-1A8DCA0A3694}" destId="{2B39A84E-B6C6-3449-9C14-F4C2AF576C99}" srcOrd="0" destOrd="0" presId="urn:microsoft.com/office/officeart/2008/layout/HorizontalMultiLevelHierarchy"/>
    <dgm:cxn modelId="{12213C9A-029F-F941-B601-F687A748F69A}" type="presOf" srcId="{22D588DB-A23E-A042-A0B7-E4E061393D21}" destId="{4A49C3B3-939D-1243-9ABF-AAD6C273DF59}" srcOrd="0" destOrd="0" presId="urn:microsoft.com/office/officeart/2008/layout/HorizontalMultiLevelHierarchy"/>
    <dgm:cxn modelId="{76917D9E-EC2A-684D-9805-A823D8CAE273}" type="presOf" srcId="{8EFEDC8F-53D0-E944-8366-6031CD4F0E77}" destId="{A74A61D6-F52D-B946-A401-47D2B60CFB77}" srcOrd="0" destOrd="0" presId="urn:microsoft.com/office/officeart/2008/layout/HorizontalMultiLevelHierarchy"/>
    <dgm:cxn modelId="{3DBC2A9F-3894-0342-9FDE-469E5CD190D3}" type="presOf" srcId="{EDF33EB1-34CB-DD4E-9254-F6CC438E37F0}" destId="{547384C0-49C1-4342-939A-FEE99BC8D0BE}" srcOrd="1" destOrd="0" presId="urn:microsoft.com/office/officeart/2008/layout/HorizontalMultiLevelHierarchy"/>
    <dgm:cxn modelId="{AFF508A6-199D-F241-A5B0-DAFE51108F82}" srcId="{96B6EEF5-13B0-BA44-94BD-05300DC17B34}" destId="{D91BD702-9BB9-954B-BC01-7F2D819B0361}" srcOrd="9" destOrd="0" parTransId="{1095764E-1825-7D45-AF84-A2AA65D55AD5}" sibTransId="{620C7CB6-D11F-694F-9348-0EBDBACC0A38}"/>
    <dgm:cxn modelId="{A04903B0-80AB-8149-B06D-74942782F81D}" srcId="{96B6EEF5-13B0-BA44-94BD-05300DC17B34}" destId="{8160E0B0-3448-AB4D-B9FD-E8983BBE936C}" srcOrd="10" destOrd="0" parTransId="{EDF33EB1-34CB-DD4E-9254-F6CC438E37F0}" sibTransId="{03B95766-0101-FD46-A401-BBC0986110D8}"/>
    <dgm:cxn modelId="{9923ADB0-519C-8E44-93A1-F8033E13388B}" type="presOf" srcId="{47241957-0B7E-F14D-A67C-EF584670C36F}" destId="{2695BA83-B700-B145-AA8F-BD0B45419DDE}" srcOrd="0" destOrd="0" presId="urn:microsoft.com/office/officeart/2008/layout/HorizontalMultiLevelHierarchy"/>
    <dgm:cxn modelId="{4597A6B3-3CC1-AD4F-A82E-EF11757403E6}" type="presOf" srcId="{FF2B7206-BC9D-684D-9DF6-75F7716C573A}" destId="{CCEA7E64-0C18-AC42-AB40-DA0C40AEA1AA}" srcOrd="0" destOrd="0" presId="urn:microsoft.com/office/officeart/2008/layout/HorizontalMultiLevelHierarchy"/>
    <dgm:cxn modelId="{DBF13AB9-A903-7846-B6B1-DDF1E7CE628D}" type="presOf" srcId="{07A3765A-1292-6F4A-8F42-0F508FEFF445}" destId="{B81EA7B4-C6E2-FC4C-AAD9-6229D7254B4D}" srcOrd="1" destOrd="0" presId="urn:microsoft.com/office/officeart/2008/layout/HorizontalMultiLevelHierarchy"/>
    <dgm:cxn modelId="{EA9438C1-6ADE-CC46-9128-68D7A1077EB4}" type="presOf" srcId="{FA8D3F84-BEDA-D145-B493-B6FA270F2D08}" destId="{CBC3BFFF-157B-9D4C-80F2-9B7BB7025715}" srcOrd="0" destOrd="0" presId="urn:microsoft.com/office/officeart/2008/layout/HorizontalMultiLevelHierarchy"/>
    <dgm:cxn modelId="{D5E5B6C5-9072-0B4D-8A20-8BA8FAAE958D}" type="presOf" srcId="{1095764E-1825-7D45-AF84-A2AA65D55AD5}" destId="{7CBC4E0E-CA3D-B54A-83AD-AA645D7FAE09}" srcOrd="1" destOrd="0" presId="urn:microsoft.com/office/officeart/2008/layout/HorizontalMultiLevelHierarchy"/>
    <dgm:cxn modelId="{39EEA8D6-39F1-994A-8FB6-C3A8D1E8EED4}" type="presOf" srcId="{28DC00B2-021A-C34A-8B4F-8D1932908966}" destId="{1076DF49-1102-6F42-B6D9-2FCAF9C2C8F9}" srcOrd="1" destOrd="0" presId="urn:microsoft.com/office/officeart/2008/layout/HorizontalMultiLevelHierarchy"/>
    <dgm:cxn modelId="{C2C510D9-71FF-B84C-98D1-65EBC6D7183E}" type="presOf" srcId="{3E9D5324-2A46-8042-A9D0-7634B88F7653}" destId="{891B5733-9FA8-0946-9E7F-150D92C6B5F3}" srcOrd="0" destOrd="0" presId="urn:microsoft.com/office/officeart/2008/layout/HorizontalMultiLevelHierarchy"/>
    <dgm:cxn modelId="{23C089D9-A251-1244-9692-730002F082AD}" type="presOf" srcId="{734C8558-B9CD-C240-9F75-8CB13852F99E}" destId="{511CC62B-818A-2244-A53B-5B10E8F0F066}" srcOrd="0" destOrd="0" presId="urn:microsoft.com/office/officeart/2008/layout/HorizontalMultiLevelHierarchy"/>
    <dgm:cxn modelId="{27FE3FDB-E52B-A545-8526-3A103229B444}" type="presOf" srcId="{16C0416D-0397-8C4D-A534-E33C22032D46}" destId="{F5C521B4-D180-364F-9588-0D359006528E}" srcOrd="0" destOrd="0" presId="urn:microsoft.com/office/officeart/2008/layout/HorizontalMultiLevelHierarchy"/>
    <dgm:cxn modelId="{60FB17DE-BE5E-A54C-A6C0-2F1CF76DD7EB}" type="presOf" srcId="{A44D1C5E-86DF-3341-B26F-DCF6051FE447}" destId="{DF8B42C9-2E49-3E45-83F3-9B67209C76E0}" srcOrd="1" destOrd="0" presId="urn:microsoft.com/office/officeart/2008/layout/HorizontalMultiLevelHierarchy"/>
    <dgm:cxn modelId="{F04027E0-1435-144E-A658-34E2DF1DCF8D}" type="presOf" srcId="{1095764E-1825-7D45-AF84-A2AA65D55AD5}" destId="{F67199C7-ED44-574F-A04F-7ABEF9603F0E}" srcOrd="0" destOrd="0" presId="urn:microsoft.com/office/officeart/2008/layout/HorizontalMultiLevelHierarchy"/>
    <dgm:cxn modelId="{636D8EE2-88DF-0D43-9785-73BCC0FE02C9}" type="presOf" srcId="{D91BD702-9BB9-954B-BC01-7F2D819B0361}" destId="{CDE31D4B-C929-7C4F-A638-379B461BAC91}" srcOrd="0" destOrd="0" presId="urn:microsoft.com/office/officeart/2008/layout/HorizontalMultiLevelHierarchy"/>
    <dgm:cxn modelId="{B64CA8EB-8874-C540-8010-3D8367BEBC21}" type="presOf" srcId="{96B6EEF5-13B0-BA44-94BD-05300DC17B34}" destId="{676CF23A-AC7D-3640-950B-21EFB4A23D25}" srcOrd="0" destOrd="0" presId="urn:microsoft.com/office/officeart/2008/layout/HorizontalMultiLevelHierarchy"/>
    <dgm:cxn modelId="{A29F10AC-1584-DE49-880B-103E7093A173}" type="presParOf" srcId="{A74A61D6-F52D-B946-A401-47D2B60CFB77}" destId="{F55FFABA-9A90-FE4F-95BC-3BA534DEFC6A}" srcOrd="0" destOrd="0" presId="urn:microsoft.com/office/officeart/2008/layout/HorizontalMultiLevelHierarchy"/>
    <dgm:cxn modelId="{98D450A7-41D7-944D-BE81-523D0D703FD2}" type="presParOf" srcId="{F55FFABA-9A90-FE4F-95BC-3BA534DEFC6A}" destId="{676CF23A-AC7D-3640-950B-21EFB4A23D25}" srcOrd="0" destOrd="0" presId="urn:microsoft.com/office/officeart/2008/layout/HorizontalMultiLevelHierarchy"/>
    <dgm:cxn modelId="{39E1E3FB-D321-0445-BF38-87058D872E80}" type="presParOf" srcId="{F55FFABA-9A90-FE4F-95BC-3BA534DEFC6A}" destId="{A3D2EBD1-AB05-2546-95A6-9D27C6F05E7D}" srcOrd="1" destOrd="0" presId="urn:microsoft.com/office/officeart/2008/layout/HorizontalMultiLevelHierarchy"/>
    <dgm:cxn modelId="{3CC7D64D-80D4-124B-BE54-9362C6E749F8}" type="presParOf" srcId="{A3D2EBD1-AB05-2546-95A6-9D27C6F05E7D}" destId="{4FF46FF7-D2B0-7C40-BA27-DEF82DEEBC45}" srcOrd="0" destOrd="0" presId="urn:microsoft.com/office/officeart/2008/layout/HorizontalMultiLevelHierarchy"/>
    <dgm:cxn modelId="{5557DB56-11D2-924F-9018-99F65727E12D}" type="presParOf" srcId="{4FF46FF7-D2B0-7C40-BA27-DEF82DEEBC45}" destId="{B81EA7B4-C6E2-FC4C-AAD9-6229D7254B4D}" srcOrd="0" destOrd="0" presId="urn:microsoft.com/office/officeart/2008/layout/HorizontalMultiLevelHierarchy"/>
    <dgm:cxn modelId="{E1CC2BC3-D9C5-0E47-8E9B-D7A4457BCE34}" type="presParOf" srcId="{A3D2EBD1-AB05-2546-95A6-9D27C6F05E7D}" destId="{A76A5AF6-BA86-4341-BF08-E7860E6602F8}" srcOrd="1" destOrd="0" presId="urn:microsoft.com/office/officeart/2008/layout/HorizontalMultiLevelHierarchy"/>
    <dgm:cxn modelId="{689703EA-B626-DB4A-A3F1-0A16D812D542}" type="presParOf" srcId="{A76A5AF6-BA86-4341-BF08-E7860E6602F8}" destId="{CBC3BFFF-157B-9D4C-80F2-9B7BB7025715}" srcOrd="0" destOrd="0" presId="urn:microsoft.com/office/officeart/2008/layout/HorizontalMultiLevelHierarchy"/>
    <dgm:cxn modelId="{5B450F10-FF13-3D45-8A16-EF178FD60453}" type="presParOf" srcId="{A76A5AF6-BA86-4341-BF08-E7860E6602F8}" destId="{7D349070-CAE9-DC45-86DF-96CCA139AF1B}" srcOrd="1" destOrd="0" presId="urn:microsoft.com/office/officeart/2008/layout/HorizontalMultiLevelHierarchy"/>
    <dgm:cxn modelId="{E47C90BD-C0B8-2A4C-B85A-8DB14477D502}" type="presParOf" srcId="{A3D2EBD1-AB05-2546-95A6-9D27C6F05E7D}" destId="{CCF5550E-E53E-B945-B8C2-E1C615931043}" srcOrd="2" destOrd="0" presId="urn:microsoft.com/office/officeart/2008/layout/HorizontalMultiLevelHierarchy"/>
    <dgm:cxn modelId="{1535A2CA-D77B-7044-8BDB-773364CC79DD}" type="presParOf" srcId="{CCF5550E-E53E-B945-B8C2-E1C615931043}" destId="{DF8B42C9-2E49-3E45-83F3-9B67209C76E0}" srcOrd="0" destOrd="0" presId="urn:microsoft.com/office/officeart/2008/layout/HorizontalMultiLevelHierarchy"/>
    <dgm:cxn modelId="{6F964EF5-E21F-6540-A086-1E30601FE62C}" type="presParOf" srcId="{A3D2EBD1-AB05-2546-95A6-9D27C6F05E7D}" destId="{9CA7C255-FA2D-1540-863C-CF849D5BED6A}" srcOrd="3" destOrd="0" presId="urn:microsoft.com/office/officeart/2008/layout/HorizontalMultiLevelHierarchy"/>
    <dgm:cxn modelId="{4F0B4314-E1AB-7740-B644-EA2E34A86DB3}" type="presParOf" srcId="{9CA7C255-FA2D-1540-863C-CF849D5BED6A}" destId="{2B39A84E-B6C6-3449-9C14-F4C2AF576C99}" srcOrd="0" destOrd="0" presId="urn:microsoft.com/office/officeart/2008/layout/HorizontalMultiLevelHierarchy"/>
    <dgm:cxn modelId="{B7CC087B-0FEF-2541-8008-BE74C67BA6CF}" type="presParOf" srcId="{9CA7C255-FA2D-1540-863C-CF849D5BED6A}" destId="{394AC69C-DDB9-4E40-A42A-9ED4C53B7F00}" srcOrd="1" destOrd="0" presId="urn:microsoft.com/office/officeart/2008/layout/HorizontalMultiLevelHierarchy"/>
    <dgm:cxn modelId="{469BA60C-5876-2A4C-920B-FF140F7DBBB4}" type="presParOf" srcId="{A3D2EBD1-AB05-2546-95A6-9D27C6F05E7D}" destId="{E8DF830D-58FE-7244-B620-1EE3761CE227}" srcOrd="4" destOrd="0" presId="urn:microsoft.com/office/officeart/2008/layout/HorizontalMultiLevelHierarchy"/>
    <dgm:cxn modelId="{3BA7E869-4F02-674F-B196-5A03809A692E}" type="presParOf" srcId="{E8DF830D-58FE-7244-B620-1EE3761CE227}" destId="{59990391-AC9E-574B-A5F1-D871E77ED73E}" srcOrd="0" destOrd="0" presId="urn:microsoft.com/office/officeart/2008/layout/HorizontalMultiLevelHierarchy"/>
    <dgm:cxn modelId="{760D15C4-4706-4849-B273-77FEFC5BC0D4}" type="presParOf" srcId="{A3D2EBD1-AB05-2546-95A6-9D27C6F05E7D}" destId="{AF24F143-7137-D041-950A-2977A0EBD564}" srcOrd="5" destOrd="0" presId="urn:microsoft.com/office/officeart/2008/layout/HorizontalMultiLevelHierarchy"/>
    <dgm:cxn modelId="{E27031EC-FB69-3A46-AEC8-55610EC2FA26}" type="presParOf" srcId="{AF24F143-7137-D041-950A-2977A0EBD564}" destId="{35A1D517-8B03-5C45-BED5-424A657721C4}" srcOrd="0" destOrd="0" presId="urn:microsoft.com/office/officeart/2008/layout/HorizontalMultiLevelHierarchy"/>
    <dgm:cxn modelId="{92337F74-E0D7-1B48-8145-38850EB338AB}" type="presParOf" srcId="{AF24F143-7137-D041-950A-2977A0EBD564}" destId="{FD9DE5D2-2A89-6F40-9BB8-B3A42446BB10}" srcOrd="1" destOrd="0" presId="urn:microsoft.com/office/officeart/2008/layout/HorizontalMultiLevelHierarchy"/>
    <dgm:cxn modelId="{11935755-3730-0442-8E62-E7712127353B}" type="presParOf" srcId="{A3D2EBD1-AB05-2546-95A6-9D27C6F05E7D}" destId="{511CC62B-818A-2244-A53B-5B10E8F0F066}" srcOrd="6" destOrd="0" presId="urn:microsoft.com/office/officeart/2008/layout/HorizontalMultiLevelHierarchy"/>
    <dgm:cxn modelId="{C5BA1902-DC81-7348-9F71-C410039F2027}" type="presParOf" srcId="{511CC62B-818A-2244-A53B-5B10E8F0F066}" destId="{CE8B9BDF-474B-354D-84DF-2EF515A92EC5}" srcOrd="0" destOrd="0" presId="urn:microsoft.com/office/officeart/2008/layout/HorizontalMultiLevelHierarchy"/>
    <dgm:cxn modelId="{9F3E4CFC-C6D7-6A46-8B17-DF59174A5A00}" type="presParOf" srcId="{A3D2EBD1-AB05-2546-95A6-9D27C6F05E7D}" destId="{04E6364D-2AC0-C84D-AA0D-C179C1D8E71B}" srcOrd="7" destOrd="0" presId="urn:microsoft.com/office/officeart/2008/layout/HorizontalMultiLevelHierarchy"/>
    <dgm:cxn modelId="{724A4B50-1FB7-2E46-9D16-6E44898ED087}" type="presParOf" srcId="{04E6364D-2AC0-C84D-AA0D-C179C1D8E71B}" destId="{2695BA83-B700-B145-AA8F-BD0B45419DDE}" srcOrd="0" destOrd="0" presId="urn:microsoft.com/office/officeart/2008/layout/HorizontalMultiLevelHierarchy"/>
    <dgm:cxn modelId="{2BD82250-24D7-AC45-A06D-9F9F4294CB4D}" type="presParOf" srcId="{04E6364D-2AC0-C84D-AA0D-C179C1D8E71B}" destId="{963FB045-99CC-1949-97F2-98D1F5EAE877}" srcOrd="1" destOrd="0" presId="urn:microsoft.com/office/officeart/2008/layout/HorizontalMultiLevelHierarchy"/>
    <dgm:cxn modelId="{4764A24C-DBC6-6843-85D3-604A2A41E457}" type="presParOf" srcId="{A3D2EBD1-AB05-2546-95A6-9D27C6F05E7D}" destId="{CCEA7E64-0C18-AC42-AB40-DA0C40AEA1AA}" srcOrd="8" destOrd="0" presId="urn:microsoft.com/office/officeart/2008/layout/HorizontalMultiLevelHierarchy"/>
    <dgm:cxn modelId="{60C0E98A-15F7-5444-BD05-D8C2656A382C}" type="presParOf" srcId="{CCEA7E64-0C18-AC42-AB40-DA0C40AEA1AA}" destId="{4183B9DA-6C77-1F4D-A14B-A17F84C3F3A0}" srcOrd="0" destOrd="0" presId="urn:microsoft.com/office/officeart/2008/layout/HorizontalMultiLevelHierarchy"/>
    <dgm:cxn modelId="{8C44EF13-5946-F945-A580-CE64B3E3B566}" type="presParOf" srcId="{A3D2EBD1-AB05-2546-95A6-9D27C6F05E7D}" destId="{AF0CD6D0-1215-464F-A373-EAD20CE4D84F}" srcOrd="9" destOrd="0" presId="urn:microsoft.com/office/officeart/2008/layout/HorizontalMultiLevelHierarchy"/>
    <dgm:cxn modelId="{E6F0E59A-C361-8B49-8C0E-8EB02668E85F}" type="presParOf" srcId="{AF0CD6D0-1215-464F-A373-EAD20CE4D84F}" destId="{8F2B4F43-4109-584C-BF4E-8BA4581FCEDB}" srcOrd="0" destOrd="0" presId="urn:microsoft.com/office/officeart/2008/layout/HorizontalMultiLevelHierarchy"/>
    <dgm:cxn modelId="{3206B9DD-8306-AB41-A18E-ACF2AF5EF99C}" type="presParOf" srcId="{AF0CD6D0-1215-464F-A373-EAD20CE4D84F}" destId="{1CAEEFE5-2852-ED46-B0C8-C3C6CBB885EB}" srcOrd="1" destOrd="0" presId="urn:microsoft.com/office/officeart/2008/layout/HorizontalMultiLevelHierarchy"/>
    <dgm:cxn modelId="{506CB8F1-EBE6-2340-9A05-1893D7239BB6}" type="presParOf" srcId="{A3D2EBD1-AB05-2546-95A6-9D27C6F05E7D}" destId="{B32B233D-84CC-6946-BD7D-2C37AB15E09C}" srcOrd="10" destOrd="0" presId="urn:microsoft.com/office/officeart/2008/layout/HorizontalMultiLevelHierarchy"/>
    <dgm:cxn modelId="{AC65ADEC-77A1-8C44-84EF-299D7EA84712}" type="presParOf" srcId="{B32B233D-84CC-6946-BD7D-2C37AB15E09C}" destId="{1076DF49-1102-6F42-B6D9-2FCAF9C2C8F9}" srcOrd="0" destOrd="0" presId="urn:microsoft.com/office/officeart/2008/layout/HorizontalMultiLevelHierarchy"/>
    <dgm:cxn modelId="{F11D7BD2-CBA2-3F4C-8D71-B85B9A8F2C9F}" type="presParOf" srcId="{A3D2EBD1-AB05-2546-95A6-9D27C6F05E7D}" destId="{EC041AD8-9BDD-6E44-898B-9579219313D4}" srcOrd="11" destOrd="0" presId="urn:microsoft.com/office/officeart/2008/layout/HorizontalMultiLevelHierarchy"/>
    <dgm:cxn modelId="{A24D4DC4-0124-2E4D-8852-AEBA8FF96C77}" type="presParOf" srcId="{EC041AD8-9BDD-6E44-898B-9579219313D4}" destId="{1C4789B8-66DD-8844-B6C6-9F4BA4964828}" srcOrd="0" destOrd="0" presId="urn:microsoft.com/office/officeart/2008/layout/HorizontalMultiLevelHierarchy"/>
    <dgm:cxn modelId="{A0849AC7-1A7F-5E4C-B1B4-B52AD805EFDE}" type="presParOf" srcId="{EC041AD8-9BDD-6E44-898B-9579219313D4}" destId="{A1A26931-F192-2B4F-B2B7-82E3EA2147EA}" srcOrd="1" destOrd="0" presId="urn:microsoft.com/office/officeart/2008/layout/HorizontalMultiLevelHierarchy"/>
    <dgm:cxn modelId="{64E89CD0-B1D2-C847-A1C8-4774BCFC9A25}" type="presParOf" srcId="{A3D2EBD1-AB05-2546-95A6-9D27C6F05E7D}" destId="{F5C521B4-D180-364F-9588-0D359006528E}" srcOrd="12" destOrd="0" presId="urn:microsoft.com/office/officeart/2008/layout/HorizontalMultiLevelHierarchy"/>
    <dgm:cxn modelId="{19AB441B-3F10-DD41-ABDB-7F8385333240}" type="presParOf" srcId="{F5C521B4-D180-364F-9588-0D359006528E}" destId="{E9B48F8F-E24F-3647-BBC3-5A75D5BB7AB3}" srcOrd="0" destOrd="0" presId="urn:microsoft.com/office/officeart/2008/layout/HorizontalMultiLevelHierarchy"/>
    <dgm:cxn modelId="{8F149516-FA7E-3B4A-8B95-FDCB0D2BB29E}" type="presParOf" srcId="{A3D2EBD1-AB05-2546-95A6-9D27C6F05E7D}" destId="{BFEFF9FB-C705-774E-9447-59D8A1E860DE}" srcOrd="13" destOrd="0" presId="urn:microsoft.com/office/officeart/2008/layout/HorizontalMultiLevelHierarchy"/>
    <dgm:cxn modelId="{1919D412-5975-BC4F-9148-85E33712AB91}" type="presParOf" srcId="{BFEFF9FB-C705-774E-9447-59D8A1E860DE}" destId="{37A0FEB5-9A90-004F-8B9F-8E3092181FBE}" srcOrd="0" destOrd="0" presId="urn:microsoft.com/office/officeart/2008/layout/HorizontalMultiLevelHierarchy"/>
    <dgm:cxn modelId="{21FB7DDB-77B2-0E46-892D-FF367CA295CE}" type="presParOf" srcId="{BFEFF9FB-C705-774E-9447-59D8A1E860DE}" destId="{7D80820C-47DC-7149-AB9D-395A5F07088D}" srcOrd="1" destOrd="0" presId="urn:microsoft.com/office/officeart/2008/layout/HorizontalMultiLevelHierarchy"/>
    <dgm:cxn modelId="{5BEFEFE2-A23B-6444-A104-B84073C8AAA5}" type="presParOf" srcId="{A3D2EBD1-AB05-2546-95A6-9D27C6F05E7D}" destId="{2A4464FE-DCCC-3C48-BD0C-472CB25B2683}" srcOrd="14" destOrd="0" presId="urn:microsoft.com/office/officeart/2008/layout/HorizontalMultiLevelHierarchy"/>
    <dgm:cxn modelId="{142A53E9-A49C-784B-9AC7-580CC68ABFAF}" type="presParOf" srcId="{2A4464FE-DCCC-3C48-BD0C-472CB25B2683}" destId="{33F7EE36-EE50-9744-B34C-E71E26D79B12}" srcOrd="0" destOrd="0" presId="urn:microsoft.com/office/officeart/2008/layout/HorizontalMultiLevelHierarchy"/>
    <dgm:cxn modelId="{57C32D63-A78B-544D-8A00-0D8581C17470}" type="presParOf" srcId="{A3D2EBD1-AB05-2546-95A6-9D27C6F05E7D}" destId="{7B4F0C45-7F62-7649-B067-EC62840DF125}" srcOrd="15" destOrd="0" presId="urn:microsoft.com/office/officeart/2008/layout/HorizontalMultiLevelHierarchy"/>
    <dgm:cxn modelId="{0DA601F5-28A8-8A42-9440-E1C84F6A66A6}" type="presParOf" srcId="{7B4F0C45-7F62-7649-B067-EC62840DF125}" destId="{3FD96A12-410B-CE4B-B4EE-1A91F1224F11}" srcOrd="0" destOrd="0" presId="urn:microsoft.com/office/officeart/2008/layout/HorizontalMultiLevelHierarchy"/>
    <dgm:cxn modelId="{8C3EA1CC-9257-9B4A-B289-CC74B51C58CA}" type="presParOf" srcId="{7B4F0C45-7F62-7649-B067-EC62840DF125}" destId="{2661550A-3110-264D-A327-AAC8B0D01A8C}" srcOrd="1" destOrd="0" presId="urn:microsoft.com/office/officeart/2008/layout/HorizontalMultiLevelHierarchy"/>
    <dgm:cxn modelId="{0F1DDDF8-8162-BB45-A91D-6D3A819EA146}" type="presParOf" srcId="{A3D2EBD1-AB05-2546-95A6-9D27C6F05E7D}" destId="{4A49C3B3-939D-1243-9ABF-AAD6C273DF59}" srcOrd="16" destOrd="0" presId="urn:microsoft.com/office/officeart/2008/layout/HorizontalMultiLevelHierarchy"/>
    <dgm:cxn modelId="{AC030C3E-37B3-1942-B7A0-C86D02DC895C}" type="presParOf" srcId="{4A49C3B3-939D-1243-9ABF-AAD6C273DF59}" destId="{A6D8353D-1200-0B42-8CEA-AA32C6E44841}" srcOrd="0" destOrd="0" presId="urn:microsoft.com/office/officeart/2008/layout/HorizontalMultiLevelHierarchy"/>
    <dgm:cxn modelId="{E7ADDFC3-E729-6145-9997-F9CC554A290A}" type="presParOf" srcId="{A3D2EBD1-AB05-2546-95A6-9D27C6F05E7D}" destId="{6750E95D-27EA-104B-8EE6-737B6476158E}" srcOrd="17" destOrd="0" presId="urn:microsoft.com/office/officeart/2008/layout/HorizontalMultiLevelHierarchy"/>
    <dgm:cxn modelId="{862EA606-C357-D54C-8960-3545D50FD6DD}" type="presParOf" srcId="{6750E95D-27EA-104B-8EE6-737B6476158E}" destId="{891B5733-9FA8-0946-9E7F-150D92C6B5F3}" srcOrd="0" destOrd="0" presId="urn:microsoft.com/office/officeart/2008/layout/HorizontalMultiLevelHierarchy"/>
    <dgm:cxn modelId="{E058331A-F5CE-F048-A923-FB4A7B13758E}" type="presParOf" srcId="{6750E95D-27EA-104B-8EE6-737B6476158E}" destId="{2CA3D743-276E-C445-A9CB-1FD63BD91EF8}" srcOrd="1" destOrd="0" presId="urn:microsoft.com/office/officeart/2008/layout/HorizontalMultiLevelHierarchy"/>
    <dgm:cxn modelId="{1267217D-92D2-9444-B0F4-57FEE7CBD5ED}" type="presParOf" srcId="{A3D2EBD1-AB05-2546-95A6-9D27C6F05E7D}" destId="{F67199C7-ED44-574F-A04F-7ABEF9603F0E}" srcOrd="18" destOrd="0" presId="urn:microsoft.com/office/officeart/2008/layout/HorizontalMultiLevelHierarchy"/>
    <dgm:cxn modelId="{1D770130-7A4C-D94D-8357-C526CB55A03B}" type="presParOf" srcId="{F67199C7-ED44-574F-A04F-7ABEF9603F0E}" destId="{7CBC4E0E-CA3D-B54A-83AD-AA645D7FAE09}" srcOrd="0" destOrd="0" presId="urn:microsoft.com/office/officeart/2008/layout/HorizontalMultiLevelHierarchy"/>
    <dgm:cxn modelId="{AE84E389-203C-7748-91FF-E7308E72B5B3}" type="presParOf" srcId="{A3D2EBD1-AB05-2546-95A6-9D27C6F05E7D}" destId="{4A2B7AD8-525C-2B44-B164-14B7287E186C}" srcOrd="19" destOrd="0" presId="urn:microsoft.com/office/officeart/2008/layout/HorizontalMultiLevelHierarchy"/>
    <dgm:cxn modelId="{541371D2-70DC-CC43-A3ED-FC7AB90B2E21}" type="presParOf" srcId="{4A2B7AD8-525C-2B44-B164-14B7287E186C}" destId="{CDE31D4B-C929-7C4F-A638-379B461BAC91}" srcOrd="0" destOrd="0" presId="urn:microsoft.com/office/officeart/2008/layout/HorizontalMultiLevelHierarchy"/>
    <dgm:cxn modelId="{8BF9760A-F589-4242-9A7A-854EAEC7AAF8}" type="presParOf" srcId="{4A2B7AD8-525C-2B44-B164-14B7287E186C}" destId="{91B78ECF-2C06-CA41-8C1D-BCC2C45E9D35}" srcOrd="1" destOrd="0" presId="urn:microsoft.com/office/officeart/2008/layout/HorizontalMultiLevelHierarchy"/>
    <dgm:cxn modelId="{67CAA2D8-E0A6-0449-8BE6-84DE47646EAE}" type="presParOf" srcId="{A3D2EBD1-AB05-2546-95A6-9D27C6F05E7D}" destId="{045E3885-9B4A-D244-B7FE-17264BC3AC69}" srcOrd="20" destOrd="0" presId="urn:microsoft.com/office/officeart/2008/layout/HorizontalMultiLevelHierarchy"/>
    <dgm:cxn modelId="{DD32140A-92DC-3B4E-B923-F14C24EB47E7}" type="presParOf" srcId="{045E3885-9B4A-D244-B7FE-17264BC3AC69}" destId="{547384C0-49C1-4342-939A-FEE99BC8D0BE}" srcOrd="0" destOrd="0" presId="urn:microsoft.com/office/officeart/2008/layout/HorizontalMultiLevelHierarchy"/>
    <dgm:cxn modelId="{5C3F9E37-8395-1045-BE54-8A7ABFA9841D}" type="presParOf" srcId="{A3D2EBD1-AB05-2546-95A6-9D27C6F05E7D}" destId="{A221DCDE-C7A1-904E-AE2A-8CC7CF32110E}" srcOrd="21" destOrd="0" presId="urn:microsoft.com/office/officeart/2008/layout/HorizontalMultiLevelHierarchy"/>
    <dgm:cxn modelId="{39274175-0633-5D4A-A2CC-8ACFF244595E}" type="presParOf" srcId="{A221DCDE-C7A1-904E-AE2A-8CC7CF32110E}" destId="{71E23951-05BA-F248-BE56-77239987A02D}" srcOrd="0" destOrd="0" presId="urn:microsoft.com/office/officeart/2008/layout/HorizontalMultiLevelHierarchy"/>
    <dgm:cxn modelId="{0397B9BC-BFFF-184D-A874-1D97A91E8842}" type="presParOf" srcId="{A221DCDE-C7A1-904E-AE2A-8CC7CF32110E}" destId="{D3250797-CB7F-FF44-8702-EB0AF9CA8A40}" srcOrd="1" destOrd="0" presId="urn:microsoft.com/office/officeart/2008/layout/HorizontalMultiLevelHierarchy"/>
    <dgm:cxn modelId="{99CE6BBD-CB3D-8B40-95A0-86C6878623A5}" type="presParOf" srcId="{A3D2EBD1-AB05-2546-95A6-9D27C6F05E7D}" destId="{B0C11E86-B1A9-E147-8EFC-B33FEC4C3C10}" srcOrd="22" destOrd="0" presId="urn:microsoft.com/office/officeart/2008/layout/HorizontalMultiLevelHierarchy"/>
    <dgm:cxn modelId="{FF99D62B-E745-1A4A-8AFA-3093FB50C830}" type="presParOf" srcId="{B0C11E86-B1A9-E147-8EFC-B33FEC4C3C10}" destId="{0B9E9DBF-0C44-CB4A-9549-EB721DB6ECB7}" srcOrd="0" destOrd="0" presId="urn:microsoft.com/office/officeart/2008/layout/HorizontalMultiLevelHierarchy"/>
    <dgm:cxn modelId="{5FD4AF37-642A-E74C-8222-4B0485FAAACC}" type="presParOf" srcId="{A3D2EBD1-AB05-2546-95A6-9D27C6F05E7D}" destId="{EC5D35B9-CA1B-1248-8232-EC9F78C3599C}" srcOrd="23" destOrd="0" presId="urn:microsoft.com/office/officeart/2008/layout/HorizontalMultiLevelHierarchy"/>
    <dgm:cxn modelId="{A80F5405-796B-E44F-B9FA-47AAF845F517}" type="presParOf" srcId="{EC5D35B9-CA1B-1248-8232-EC9F78C3599C}" destId="{21CCBC7E-F793-5446-8F7F-147465E16B85}" srcOrd="0" destOrd="0" presId="urn:microsoft.com/office/officeart/2008/layout/HorizontalMultiLevelHierarchy"/>
    <dgm:cxn modelId="{20A4B316-3010-F047-9FEF-13599C8D745F}" type="presParOf" srcId="{EC5D35B9-CA1B-1248-8232-EC9F78C3599C}" destId="{ECAAF155-F6EB-1743-AB6A-9C52197427F0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11E86-B1A9-E147-8EFC-B33FEC4C3C10}">
      <dsp:nvSpPr>
        <dsp:cNvPr id="0" name=""/>
        <dsp:cNvSpPr/>
      </dsp:nvSpPr>
      <dsp:spPr>
        <a:xfrm>
          <a:off x="377006" y="2557521"/>
          <a:ext cx="1268918" cy="2427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59" y="0"/>
              </a:lnTo>
              <a:lnTo>
                <a:pt x="634459" y="2427800"/>
              </a:lnTo>
              <a:lnTo>
                <a:pt x="1268918" y="242780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42979" y="3702936"/>
        <a:ext cx="136970" cy="136970"/>
      </dsp:txXfrm>
    </dsp:sp>
    <dsp:sp modelId="{045E3885-9B4A-D244-B7FE-17264BC3AC69}">
      <dsp:nvSpPr>
        <dsp:cNvPr id="0" name=""/>
        <dsp:cNvSpPr/>
      </dsp:nvSpPr>
      <dsp:spPr>
        <a:xfrm>
          <a:off x="377006" y="2557521"/>
          <a:ext cx="1268918" cy="19907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59" y="0"/>
              </a:lnTo>
              <a:lnTo>
                <a:pt x="634459" y="1990731"/>
              </a:lnTo>
              <a:lnTo>
                <a:pt x="1268918" y="19907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2446" y="3493868"/>
        <a:ext cx="118037" cy="118037"/>
      </dsp:txXfrm>
    </dsp:sp>
    <dsp:sp modelId="{F67199C7-ED44-574F-A04F-7ABEF9603F0E}">
      <dsp:nvSpPr>
        <dsp:cNvPr id="0" name=""/>
        <dsp:cNvSpPr/>
      </dsp:nvSpPr>
      <dsp:spPr>
        <a:xfrm>
          <a:off x="377006" y="2557521"/>
          <a:ext cx="1268918" cy="15536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59" y="0"/>
              </a:lnTo>
              <a:lnTo>
                <a:pt x="634459" y="1553663"/>
              </a:lnTo>
              <a:lnTo>
                <a:pt x="1268918" y="15536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1315" y="3284203"/>
        <a:ext cx="100299" cy="100299"/>
      </dsp:txXfrm>
    </dsp:sp>
    <dsp:sp modelId="{4A49C3B3-939D-1243-9ABF-AAD6C273DF59}">
      <dsp:nvSpPr>
        <dsp:cNvPr id="0" name=""/>
        <dsp:cNvSpPr/>
      </dsp:nvSpPr>
      <dsp:spPr>
        <a:xfrm>
          <a:off x="377006" y="2557521"/>
          <a:ext cx="1268918" cy="1116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59" y="0"/>
              </a:lnTo>
              <a:lnTo>
                <a:pt x="634459" y="1116594"/>
              </a:lnTo>
              <a:lnTo>
                <a:pt x="1268918" y="111659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9209" y="3073563"/>
        <a:ext cx="84512" cy="84512"/>
      </dsp:txXfrm>
    </dsp:sp>
    <dsp:sp modelId="{2A4464FE-DCCC-3C48-BD0C-472CB25B2683}">
      <dsp:nvSpPr>
        <dsp:cNvPr id="0" name=""/>
        <dsp:cNvSpPr/>
      </dsp:nvSpPr>
      <dsp:spPr>
        <a:xfrm>
          <a:off x="377006" y="2557521"/>
          <a:ext cx="1268918" cy="6795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59" y="0"/>
              </a:lnTo>
              <a:lnTo>
                <a:pt x="634459" y="679526"/>
              </a:lnTo>
              <a:lnTo>
                <a:pt x="1268918" y="67952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5479" y="2861299"/>
        <a:ext cx="71970" cy="71970"/>
      </dsp:txXfrm>
    </dsp:sp>
    <dsp:sp modelId="{F5C521B4-D180-364F-9588-0D359006528E}">
      <dsp:nvSpPr>
        <dsp:cNvPr id="0" name=""/>
        <dsp:cNvSpPr/>
      </dsp:nvSpPr>
      <dsp:spPr>
        <a:xfrm>
          <a:off x="377006" y="2557521"/>
          <a:ext cx="1268918" cy="242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4459" y="0"/>
              </a:lnTo>
              <a:lnTo>
                <a:pt x="634459" y="242457"/>
              </a:lnTo>
              <a:lnTo>
                <a:pt x="1268918" y="2424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9168" y="2646453"/>
        <a:ext cx="64593" cy="64593"/>
      </dsp:txXfrm>
    </dsp:sp>
    <dsp:sp modelId="{B32B233D-84CC-6946-BD7D-2C37AB15E09C}">
      <dsp:nvSpPr>
        <dsp:cNvPr id="0" name=""/>
        <dsp:cNvSpPr/>
      </dsp:nvSpPr>
      <dsp:spPr>
        <a:xfrm>
          <a:off x="377006" y="2362911"/>
          <a:ext cx="1268918" cy="194610"/>
        </a:xfrm>
        <a:custGeom>
          <a:avLst/>
          <a:gdLst/>
          <a:ahLst/>
          <a:cxnLst/>
          <a:rect l="0" t="0" r="0" b="0"/>
          <a:pathLst>
            <a:path>
              <a:moveTo>
                <a:pt x="0" y="194610"/>
              </a:moveTo>
              <a:lnTo>
                <a:pt x="634459" y="194610"/>
              </a:lnTo>
              <a:lnTo>
                <a:pt x="634459" y="0"/>
              </a:lnTo>
              <a:lnTo>
                <a:pt x="126891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9371" y="2428122"/>
        <a:ext cx="64187" cy="64187"/>
      </dsp:txXfrm>
    </dsp:sp>
    <dsp:sp modelId="{CCEA7E64-0C18-AC42-AB40-DA0C40AEA1AA}">
      <dsp:nvSpPr>
        <dsp:cNvPr id="0" name=""/>
        <dsp:cNvSpPr/>
      </dsp:nvSpPr>
      <dsp:spPr>
        <a:xfrm>
          <a:off x="377006" y="1925842"/>
          <a:ext cx="1268918" cy="631678"/>
        </a:xfrm>
        <a:custGeom>
          <a:avLst/>
          <a:gdLst/>
          <a:ahLst/>
          <a:cxnLst/>
          <a:rect l="0" t="0" r="0" b="0"/>
          <a:pathLst>
            <a:path>
              <a:moveTo>
                <a:pt x="0" y="631678"/>
              </a:moveTo>
              <a:lnTo>
                <a:pt x="634459" y="631678"/>
              </a:lnTo>
              <a:lnTo>
                <a:pt x="634459" y="0"/>
              </a:lnTo>
              <a:lnTo>
                <a:pt x="126891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76028" y="2206245"/>
        <a:ext cx="70872" cy="70872"/>
      </dsp:txXfrm>
    </dsp:sp>
    <dsp:sp modelId="{511CC62B-818A-2244-A53B-5B10E8F0F066}">
      <dsp:nvSpPr>
        <dsp:cNvPr id="0" name=""/>
        <dsp:cNvSpPr/>
      </dsp:nvSpPr>
      <dsp:spPr>
        <a:xfrm>
          <a:off x="377006" y="1488774"/>
          <a:ext cx="1268918" cy="1068747"/>
        </a:xfrm>
        <a:custGeom>
          <a:avLst/>
          <a:gdLst/>
          <a:ahLst/>
          <a:cxnLst/>
          <a:rect l="0" t="0" r="0" b="0"/>
          <a:pathLst>
            <a:path>
              <a:moveTo>
                <a:pt x="0" y="1068747"/>
              </a:moveTo>
              <a:lnTo>
                <a:pt x="634459" y="1068747"/>
              </a:lnTo>
              <a:lnTo>
                <a:pt x="634459" y="0"/>
              </a:lnTo>
              <a:lnTo>
                <a:pt x="126891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9989" y="1981672"/>
        <a:ext cx="82951" cy="82951"/>
      </dsp:txXfrm>
    </dsp:sp>
    <dsp:sp modelId="{E8DF830D-58FE-7244-B620-1EE3761CE227}">
      <dsp:nvSpPr>
        <dsp:cNvPr id="0" name=""/>
        <dsp:cNvSpPr/>
      </dsp:nvSpPr>
      <dsp:spPr>
        <a:xfrm>
          <a:off x="377006" y="1051705"/>
          <a:ext cx="1268918" cy="1505815"/>
        </a:xfrm>
        <a:custGeom>
          <a:avLst/>
          <a:gdLst/>
          <a:ahLst/>
          <a:cxnLst/>
          <a:rect l="0" t="0" r="0" b="0"/>
          <a:pathLst>
            <a:path>
              <a:moveTo>
                <a:pt x="0" y="1505815"/>
              </a:moveTo>
              <a:lnTo>
                <a:pt x="634459" y="1505815"/>
              </a:lnTo>
              <a:lnTo>
                <a:pt x="634459" y="0"/>
              </a:lnTo>
              <a:lnTo>
                <a:pt x="126891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62235" y="1755384"/>
        <a:ext cx="98458" cy="98458"/>
      </dsp:txXfrm>
    </dsp:sp>
    <dsp:sp modelId="{CCF5550E-E53E-B945-B8C2-E1C615931043}">
      <dsp:nvSpPr>
        <dsp:cNvPr id="0" name=""/>
        <dsp:cNvSpPr/>
      </dsp:nvSpPr>
      <dsp:spPr>
        <a:xfrm>
          <a:off x="377006" y="614637"/>
          <a:ext cx="1268918" cy="1942884"/>
        </a:xfrm>
        <a:custGeom>
          <a:avLst/>
          <a:gdLst/>
          <a:ahLst/>
          <a:cxnLst/>
          <a:rect l="0" t="0" r="0" b="0"/>
          <a:pathLst>
            <a:path>
              <a:moveTo>
                <a:pt x="0" y="1942884"/>
              </a:moveTo>
              <a:lnTo>
                <a:pt x="634459" y="1942884"/>
              </a:lnTo>
              <a:lnTo>
                <a:pt x="634459" y="0"/>
              </a:lnTo>
              <a:lnTo>
                <a:pt x="126891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53451" y="1528065"/>
        <a:ext cx="116027" cy="116027"/>
      </dsp:txXfrm>
    </dsp:sp>
    <dsp:sp modelId="{4FF46FF7-D2B0-7C40-BA27-DEF82DEEBC45}">
      <dsp:nvSpPr>
        <dsp:cNvPr id="0" name=""/>
        <dsp:cNvSpPr/>
      </dsp:nvSpPr>
      <dsp:spPr>
        <a:xfrm>
          <a:off x="377006" y="177568"/>
          <a:ext cx="1268918" cy="2379952"/>
        </a:xfrm>
        <a:custGeom>
          <a:avLst/>
          <a:gdLst/>
          <a:ahLst/>
          <a:cxnLst/>
          <a:rect l="0" t="0" r="0" b="0"/>
          <a:pathLst>
            <a:path>
              <a:moveTo>
                <a:pt x="0" y="2379952"/>
              </a:moveTo>
              <a:lnTo>
                <a:pt x="634459" y="2379952"/>
              </a:lnTo>
              <a:lnTo>
                <a:pt x="634459" y="0"/>
              </a:lnTo>
              <a:lnTo>
                <a:pt x="126891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44037" y="1300117"/>
        <a:ext cx="134854" cy="134854"/>
      </dsp:txXfrm>
    </dsp:sp>
    <dsp:sp modelId="{676CF23A-AC7D-3640-950B-21EFB4A23D25}">
      <dsp:nvSpPr>
        <dsp:cNvPr id="0" name=""/>
        <dsp:cNvSpPr/>
      </dsp:nvSpPr>
      <dsp:spPr>
        <a:xfrm rot="5400000">
          <a:off x="-194108" y="2382694"/>
          <a:ext cx="792575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Times New Roman" panose="02020603050405020304" pitchFamily="18" charset="0"/>
              <a:cs typeface="Times New Roman" panose="02020603050405020304" pitchFamily="18" charset="0"/>
            </a:rPr>
            <a:t>Price</a:t>
          </a:r>
        </a:p>
      </dsp:txBody>
      <dsp:txXfrm>
        <a:off x="-194108" y="2382694"/>
        <a:ext cx="792575" cy="349654"/>
      </dsp:txXfrm>
    </dsp:sp>
    <dsp:sp modelId="{CBC3BFFF-157B-9D4C-80F2-9B7BB7025715}">
      <dsp:nvSpPr>
        <dsp:cNvPr id="0" name=""/>
        <dsp:cNvSpPr/>
      </dsp:nvSpPr>
      <dsp:spPr>
        <a:xfrm>
          <a:off x="1645924" y="2741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Building Size</a:t>
          </a:r>
        </a:p>
      </dsp:txBody>
      <dsp:txXfrm>
        <a:off x="1645924" y="2741"/>
        <a:ext cx="1146867" cy="349654"/>
      </dsp:txXfrm>
    </dsp:sp>
    <dsp:sp modelId="{2B39A84E-B6C6-3449-9C14-F4C2AF576C99}">
      <dsp:nvSpPr>
        <dsp:cNvPr id="0" name=""/>
        <dsp:cNvSpPr/>
      </dsp:nvSpPr>
      <dsp:spPr>
        <a:xfrm>
          <a:off x="1645924" y="439809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Latitude</a:t>
          </a:r>
        </a:p>
      </dsp:txBody>
      <dsp:txXfrm>
        <a:off x="1645924" y="439809"/>
        <a:ext cx="1146867" cy="349654"/>
      </dsp:txXfrm>
    </dsp:sp>
    <dsp:sp modelId="{35A1D517-8B03-5C45-BED5-424A657721C4}">
      <dsp:nvSpPr>
        <dsp:cNvPr id="0" name=""/>
        <dsp:cNvSpPr/>
      </dsp:nvSpPr>
      <dsp:spPr>
        <a:xfrm>
          <a:off x="1645924" y="876878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Longitude</a:t>
          </a:r>
        </a:p>
      </dsp:txBody>
      <dsp:txXfrm>
        <a:off x="1645924" y="876878"/>
        <a:ext cx="1146867" cy="349654"/>
      </dsp:txXfrm>
    </dsp:sp>
    <dsp:sp modelId="{2695BA83-B700-B145-AA8F-BD0B45419DDE}">
      <dsp:nvSpPr>
        <dsp:cNvPr id="0" name=""/>
        <dsp:cNvSpPr/>
      </dsp:nvSpPr>
      <dsp:spPr>
        <a:xfrm>
          <a:off x="1645924" y="1313946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Sold Year</a:t>
          </a:r>
        </a:p>
      </dsp:txBody>
      <dsp:txXfrm>
        <a:off x="1645924" y="1313946"/>
        <a:ext cx="1146867" cy="349654"/>
      </dsp:txXfrm>
    </dsp:sp>
    <dsp:sp modelId="{8F2B4F43-4109-584C-BF4E-8BA4581FCEDB}">
      <dsp:nvSpPr>
        <dsp:cNvPr id="0" name=""/>
        <dsp:cNvSpPr/>
      </dsp:nvSpPr>
      <dsp:spPr>
        <a:xfrm>
          <a:off x="1645924" y="1751015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Sold Month</a:t>
          </a:r>
        </a:p>
      </dsp:txBody>
      <dsp:txXfrm>
        <a:off x="1645924" y="1751015"/>
        <a:ext cx="1146867" cy="349654"/>
      </dsp:txXfrm>
    </dsp:sp>
    <dsp:sp modelId="{1C4789B8-66DD-8844-B6C6-9F4BA4964828}">
      <dsp:nvSpPr>
        <dsp:cNvPr id="0" name=""/>
        <dsp:cNvSpPr/>
      </dsp:nvSpPr>
      <dsp:spPr>
        <a:xfrm>
          <a:off x="1645924" y="2188083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Lot Size</a:t>
          </a:r>
        </a:p>
      </dsp:txBody>
      <dsp:txXfrm>
        <a:off x="1645924" y="2188083"/>
        <a:ext cx="1146867" cy="349654"/>
      </dsp:txXfrm>
    </dsp:sp>
    <dsp:sp modelId="{37A0FEB5-9A90-004F-8B9F-8E3092181FBE}">
      <dsp:nvSpPr>
        <dsp:cNvPr id="0" name=""/>
        <dsp:cNvSpPr/>
      </dsp:nvSpPr>
      <dsp:spPr>
        <a:xfrm>
          <a:off x="1645924" y="2625152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# of Beds</a:t>
          </a:r>
        </a:p>
      </dsp:txBody>
      <dsp:txXfrm>
        <a:off x="1645924" y="2625152"/>
        <a:ext cx="1146867" cy="349654"/>
      </dsp:txXfrm>
    </dsp:sp>
    <dsp:sp modelId="{3FD96A12-410B-CE4B-B4EE-1A91F1224F11}">
      <dsp:nvSpPr>
        <dsp:cNvPr id="0" name=""/>
        <dsp:cNvSpPr/>
      </dsp:nvSpPr>
      <dsp:spPr>
        <a:xfrm>
          <a:off x="1645924" y="3062220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# of Bath</a:t>
          </a:r>
        </a:p>
      </dsp:txBody>
      <dsp:txXfrm>
        <a:off x="1645924" y="3062220"/>
        <a:ext cx="1146867" cy="349654"/>
      </dsp:txXfrm>
    </dsp:sp>
    <dsp:sp modelId="{891B5733-9FA8-0946-9E7F-150D92C6B5F3}">
      <dsp:nvSpPr>
        <dsp:cNvPr id="0" name=""/>
        <dsp:cNvSpPr/>
      </dsp:nvSpPr>
      <dsp:spPr>
        <a:xfrm>
          <a:off x="1645924" y="3499289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House Age</a:t>
          </a:r>
        </a:p>
      </dsp:txBody>
      <dsp:txXfrm>
        <a:off x="1645924" y="3499289"/>
        <a:ext cx="1146867" cy="349654"/>
      </dsp:txXfrm>
    </dsp:sp>
    <dsp:sp modelId="{CDE31D4B-C929-7C4F-A638-379B461BAC91}">
      <dsp:nvSpPr>
        <dsp:cNvPr id="0" name=""/>
        <dsp:cNvSpPr/>
      </dsp:nvSpPr>
      <dsp:spPr>
        <a:xfrm>
          <a:off x="1645924" y="3936357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Property Type</a:t>
          </a:r>
        </a:p>
      </dsp:txBody>
      <dsp:txXfrm>
        <a:off x="1645924" y="3936357"/>
        <a:ext cx="1146867" cy="349654"/>
      </dsp:txXfrm>
    </dsp:sp>
    <dsp:sp modelId="{71E23951-05BA-F248-BE56-77239987A02D}">
      <dsp:nvSpPr>
        <dsp:cNvPr id="0" name=""/>
        <dsp:cNvSpPr/>
      </dsp:nvSpPr>
      <dsp:spPr>
        <a:xfrm>
          <a:off x="1645924" y="4373426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Has Garage?</a:t>
          </a:r>
        </a:p>
      </dsp:txBody>
      <dsp:txXfrm>
        <a:off x="1645924" y="4373426"/>
        <a:ext cx="1146867" cy="349654"/>
      </dsp:txXfrm>
    </dsp:sp>
    <dsp:sp modelId="{21CCBC7E-F793-5446-8F7F-147465E16B85}">
      <dsp:nvSpPr>
        <dsp:cNvPr id="0" name=""/>
        <dsp:cNvSpPr/>
      </dsp:nvSpPr>
      <dsp:spPr>
        <a:xfrm>
          <a:off x="1645924" y="4810494"/>
          <a:ext cx="1146867" cy="34965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imes New Roman" panose="02020603050405020304" pitchFamily="18" charset="0"/>
              <a:cs typeface="Times New Roman" panose="02020603050405020304" pitchFamily="18" charset="0"/>
            </a:rPr>
            <a:t>Age from renovation</a:t>
          </a:r>
        </a:p>
      </dsp:txBody>
      <dsp:txXfrm>
        <a:off x="1645924" y="4810494"/>
        <a:ext cx="1146867" cy="34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DC37F-10F0-E24E-96F3-B2AB0F624091}" type="datetimeFigureOut">
              <a:rPr lang="en-US" smtClean="0"/>
              <a:t>4/26/22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60C2F0-0949-AF42-811B-0E9477E474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676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effectLst/>
                <a:ea typeface="Times New Roman" panose="02020603050405020304" pitchFamily="18" charset="0"/>
              </a:rPr>
              <a:t>Most of the observations are Single Family Homes with garages, followed by Condo/Townhome/Co-Op with garages.</a:t>
            </a:r>
            <a:r>
              <a:rPr lang="en-US" sz="1200">
                <a:effectLst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effectLst/>
                <a:ea typeface="Times New Roman" panose="02020603050405020304" pitchFamily="18" charset="0"/>
              </a:rPr>
              <a:t>In fall season real estate market faced with an increase of housing price. An off-season start from February.</a:t>
            </a: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3-bed and 2-bath houses are most popular in LA real estate market, indicating most houses are built for families.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0C2F0-0949-AF42-811B-0E9477E474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0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small change in the data can cause a large change in the structure of the decision tree causing instability.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0C2F0-0949-AF42-811B-0E9477E474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76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 learners will be built by putting more weight on trees with extreme errors and inaccurate predictions. The idea behind this technique is that the model learns from past mistakes. </a:t>
            </a:r>
          </a:p>
          <a:p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weak learners cannot accurately predict the observations that are difficult for the model, so those will be weighted more during learning</a:t>
            </a:r>
            <a:r>
              <a:rPr lang="en-US">
                <a:effectLst/>
              </a:rPr>
              <a:t> 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0C2F0-0949-AF42-811B-0E9477E474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99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Same size as original</a:t>
            </a:r>
          </a:p>
          <a:p>
            <a:r>
              <a:rPr lang="en-US"/>
              <a:t>We are allowed to pick the same sample more than once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60C2F0-0949-AF42-811B-0E9477E474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782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gradFill flip="none" rotWithShape="1">
          <a:gsLst>
            <a:gs pos="41000">
              <a:schemeClr val="accent1">
                <a:lumMod val="0"/>
                <a:lumOff val="100000"/>
              </a:schemeClr>
            </a:gs>
            <a:gs pos="75000">
              <a:schemeClr val="bg1">
                <a:lumMod val="85000"/>
              </a:schemeClr>
            </a:gs>
            <a:gs pos="97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114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gradFill flip="none" rotWithShape="1">
          <a:gsLst>
            <a:gs pos="0">
              <a:schemeClr val="bg1">
                <a:lumMod val="75000"/>
              </a:schemeClr>
            </a:gs>
            <a:gs pos="50000">
              <a:schemeClr val="accent1">
                <a:lumMod val="0"/>
                <a:lumOff val="100000"/>
              </a:schemeClr>
            </a:gs>
            <a:gs pos="100000">
              <a:schemeClr val="bg1">
                <a:lumMod val="7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686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8520" y="1830618"/>
            <a:ext cx="2716706" cy="43227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AB90EF0-CEED-4A53-B844-4EE65FBA6C64}"/>
              </a:ext>
            </a:extLst>
          </p:cNvPr>
          <p:cNvGrpSpPr/>
          <p:nvPr userDrawn="1"/>
        </p:nvGrpSpPr>
        <p:grpSpPr>
          <a:xfrm>
            <a:off x="-1" y="-121539"/>
            <a:ext cx="12192001" cy="1608851"/>
            <a:chOff x="-1" y="-121539"/>
            <a:chExt cx="12192001" cy="16088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0EB6D2-B879-496E-A5EF-575D5374257B}"/>
                </a:ext>
              </a:extLst>
            </p:cNvPr>
            <p:cNvSpPr/>
            <p:nvPr userDrawn="1"/>
          </p:nvSpPr>
          <p:spPr>
            <a:xfrm>
              <a:off x="0" y="1"/>
              <a:ext cx="12192000" cy="14001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F66667A-BCF7-4F22-A620-8007DEC2906A}"/>
                </a:ext>
              </a:extLst>
            </p:cNvPr>
            <p:cNvSpPr/>
            <p:nvPr userDrawn="1"/>
          </p:nvSpPr>
          <p:spPr>
            <a:xfrm>
              <a:off x="-1" y="-121539"/>
              <a:ext cx="12192000" cy="1608851"/>
            </a:xfrm>
            <a:custGeom>
              <a:avLst/>
              <a:gdLst>
                <a:gd name="connsiteX0" fmla="*/ 8760317 w 12192000"/>
                <a:gd name="connsiteY0" fmla="*/ 780798 h 1608850"/>
                <a:gd name="connsiteX1" fmla="*/ 8760317 w 12192000"/>
                <a:gd name="connsiteY1" fmla="*/ 785159 h 1608850"/>
                <a:gd name="connsiteX2" fmla="*/ 8761882 w 12192000"/>
                <a:gd name="connsiteY2" fmla="*/ 787771 h 1608850"/>
                <a:gd name="connsiteX3" fmla="*/ 8762996 w 12192000"/>
                <a:gd name="connsiteY3" fmla="*/ 787771 h 1608850"/>
                <a:gd name="connsiteX4" fmla="*/ 8762996 w 12192000"/>
                <a:gd name="connsiteY4" fmla="*/ 786900 h 1608850"/>
                <a:gd name="connsiteX5" fmla="*/ 8762996 w 12192000"/>
                <a:gd name="connsiteY5" fmla="*/ 780798 h 1608850"/>
                <a:gd name="connsiteX6" fmla="*/ 8761881 w 12192000"/>
                <a:gd name="connsiteY6" fmla="*/ 780798 h 1608850"/>
                <a:gd name="connsiteX7" fmla="*/ 8758924 w 12192000"/>
                <a:gd name="connsiteY7" fmla="*/ 762200 h 1608850"/>
                <a:gd name="connsiteX8" fmla="*/ 8759734 w 12192000"/>
                <a:gd name="connsiteY8" fmla="*/ 771499 h 1608850"/>
                <a:gd name="connsiteX9" fmla="*/ 8762996 w 12192000"/>
                <a:gd name="connsiteY9" fmla="*/ 771499 h 1608850"/>
                <a:gd name="connsiteX10" fmla="*/ 8762996 w 12192000"/>
                <a:gd name="connsiteY10" fmla="*/ 770337 h 1608850"/>
                <a:gd name="connsiteX11" fmla="*/ 8762996 w 12192000"/>
                <a:gd name="connsiteY11" fmla="*/ 762200 h 1608850"/>
                <a:gd name="connsiteX12" fmla="*/ 8761881 w 12192000"/>
                <a:gd name="connsiteY12" fmla="*/ 762200 h 1608850"/>
                <a:gd name="connsiteX13" fmla="*/ 8755951 w 12192000"/>
                <a:gd name="connsiteY13" fmla="*/ 745928 h 1608850"/>
                <a:gd name="connsiteX14" fmla="*/ 8756137 w 12192000"/>
                <a:gd name="connsiteY14" fmla="*/ 746512 h 1608850"/>
                <a:gd name="connsiteX15" fmla="*/ 8758088 w 12192000"/>
                <a:gd name="connsiteY15" fmla="*/ 752614 h 1608850"/>
                <a:gd name="connsiteX16" fmla="*/ 8758113 w 12192000"/>
                <a:gd name="connsiteY16" fmla="*/ 752902 h 1608850"/>
                <a:gd name="connsiteX17" fmla="*/ 8762996 w 12192000"/>
                <a:gd name="connsiteY17" fmla="*/ 752902 h 1608850"/>
                <a:gd name="connsiteX18" fmla="*/ 8762996 w 12192000"/>
                <a:gd name="connsiteY18" fmla="*/ 752030 h 1608850"/>
                <a:gd name="connsiteX19" fmla="*/ 8762996 w 12192000"/>
                <a:gd name="connsiteY19" fmla="*/ 745928 h 1608850"/>
                <a:gd name="connsiteX20" fmla="*/ 8761881 w 12192000"/>
                <a:gd name="connsiteY20" fmla="*/ 745928 h 1608850"/>
                <a:gd name="connsiteX21" fmla="*/ 8907881 w 12192000"/>
                <a:gd name="connsiteY21" fmla="*/ 718032 h 1608850"/>
                <a:gd name="connsiteX22" fmla="*/ 8907881 w 12192000"/>
                <a:gd name="connsiteY22" fmla="*/ 719194 h 1608850"/>
                <a:gd name="connsiteX23" fmla="*/ 8907881 w 12192000"/>
                <a:gd name="connsiteY23" fmla="*/ 727331 h 1608850"/>
                <a:gd name="connsiteX24" fmla="*/ 8908543 w 12192000"/>
                <a:gd name="connsiteY24" fmla="*/ 727331 h 1608850"/>
                <a:gd name="connsiteX25" fmla="*/ 8908543 w 12192000"/>
                <a:gd name="connsiteY25" fmla="*/ 718032 h 1608850"/>
                <a:gd name="connsiteX26" fmla="*/ 1099585 w 12192000"/>
                <a:gd name="connsiteY26" fmla="*/ 0 h 1608850"/>
                <a:gd name="connsiteX27" fmla="*/ 1101611 w 12192000"/>
                <a:gd name="connsiteY27" fmla="*/ 246443 h 1608850"/>
                <a:gd name="connsiteX28" fmla="*/ 1140117 w 12192000"/>
                <a:gd name="connsiteY28" fmla="*/ 326429 h 1608850"/>
                <a:gd name="connsiteX29" fmla="*/ 1142145 w 12192000"/>
                <a:gd name="connsiteY29" fmla="*/ 326429 h 1608850"/>
                <a:gd name="connsiteX30" fmla="*/ 1156331 w 12192000"/>
                <a:gd name="connsiteY30" fmla="*/ 326429 h 1608850"/>
                <a:gd name="connsiteX31" fmla="*/ 1156331 w 12192000"/>
                <a:gd name="connsiteY31" fmla="*/ 350208 h 1608850"/>
                <a:gd name="connsiteX32" fmla="*/ 1156839 w 12192000"/>
                <a:gd name="connsiteY32" fmla="*/ 351019 h 1608850"/>
                <a:gd name="connsiteX33" fmla="*/ 1160385 w 12192000"/>
                <a:gd name="connsiteY33" fmla="*/ 356694 h 1608850"/>
                <a:gd name="connsiteX34" fmla="*/ 1160385 w 12192000"/>
                <a:gd name="connsiteY34" fmla="*/ 471268 h 1608850"/>
                <a:gd name="connsiteX35" fmla="*/ 1162664 w 12192000"/>
                <a:gd name="connsiteY35" fmla="*/ 471268 h 1608850"/>
                <a:gd name="connsiteX36" fmla="*/ 1178625 w 12192000"/>
                <a:gd name="connsiteY36" fmla="*/ 471268 h 1608850"/>
                <a:gd name="connsiteX37" fmla="*/ 1178625 w 12192000"/>
                <a:gd name="connsiteY37" fmla="*/ 611783 h 1608850"/>
                <a:gd name="connsiteX38" fmla="*/ 1180145 w 12192000"/>
                <a:gd name="connsiteY38" fmla="*/ 611513 h 1608850"/>
                <a:gd name="connsiteX39" fmla="*/ 1190785 w 12192000"/>
                <a:gd name="connsiteY39" fmla="*/ 609622 h 1608850"/>
                <a:gd name="connsiteX40" fmla="*/ 1188759 w 12192000"/>
                <a:gd name="connsiteY40" fmla="*/ 698254 h 1608850"/>
                <a:gd name="connsiteX41" fmla="*/ 1190279 w 12192000"/>
                <a:gd name="connsiteY41" fmla="*/ 698525 h 1608850"/>
                <a:gd name="connsiteX42" fmla="*/ 1200919 w 12192000"/>
                <a:gd name="connsiteY42" fmla="*/ 700416 h 1608850"/>
                <a:gd name="connsiteX43" fmla="*/ 1201171 w 12192000"/>
                <a:gd name="connsiteY43" fmla="*/ 701227 h 1608850"/>
                <a:gd name="connsiteX44" fmla="*/ 1202945 w 12192000"/>
                <a:gd name="connsiteY44" fmla="*/ 706902 h 1608850"/>
                <a:gd name="connsiteX45" fmla="*/ 1203705 w 12192000"/>
                <a:gd name="connsiteY45" fmla="*/ 704470 h 1608850"/>
                <a:gd name="connsiteX46" fmla="*/ 1209025 w 12192000"/>
                <a:gd name="connsiteY46" fmla="*/ 687446 h 1608850"/>
                <a:gd name="connsiteX47" fmla="*/ 1210799 w 12192000"/>
                <a:gd name="connsiteY47" fmla="*/ 687446 h 1608850"/>
                <a:gd name="connsiteX48" fmla="*/ 1223212 w 12192000"/>
                <a:gd name="connsiteY48" fmla="*/ 687446 h 1608850"/>
                <a:gd name="connsiteX49" fmla="*/ 1223212 w 12192000"/>
                <a:gd name="connsiteY49" fmla="*/ 719872 h 1608850"/>
                <a:gd name="connsiteX50" fmla="*/ 1224225 w 12192000"/>
                <a:gd name="connsiteY50" fmla="*/ 720413 h 1608850"/>
                <a:gd name="connsiteX51" fmla="*/ 1231319 w 12192000"/>
                <a:gd name="connsiteY51" fmla="*/ 724196 h 1608850"/>
                <a:gd name="connsiteX52" fmla="*/ 1231319 w 12192000"/>
                <a:gd name="connsiteY52" fmla="*/ 725547 h 1608850"/>
                <a:gd name="connsiteX53" fmla="*/ 1231319 w 12192000"/>
                <a:gd name="connsiteY53" fmla="*/ 735005 h 1608850"/>
                <a:gd name="connsiteX54" fmla="*/ 1275907 w 12192000"/>
                <a:gd name="connsiteY54" fmla="*/ 735005 h 1608850"/>
                <a:gd name="connsiteX55" fmla="*/ 1275907 w 12192000"/>
                <a:gd name="connsiteY55" fmla="*/ 736086 h 1608850"/>
                <a:gd name="connsiteX56" fmla="*/ 1275907 w 12192000"/>
                <a:gd name="connsiteY56" fmla="*/ 743652 h 1608850"/>
                <a:gd name="connsiteX57" fmla="*/ 1277933 w 12192000"/>
                <a:gd name="connsiteY57" fmla="*/ 743652 h 1608850"/>
                <a:gd name="connsiteX58" fmla="*/ 1292119 w 12192000"/>
                <a:gd name="connsiteY58" fmla="*/ 743652 h 1608850"/>
                <a:gd name="connsiteX59" fmla="*/ 1292119 w 12192000"/>
                <a:gd name="connsiteY59" fmla="*/ 713387 h 1608850"/>
                <a:gd name="connsiteX60" fmla="*/ 1336706 w 12192000"/>
                <a:gd name="connsiteY60" fmla="*/ 713387 h 1608850"/>
                <a:gd name="connsiteX61" fmla="*/ 1336706 w 12192000"/>
                <a:gd name="connsiteY61" fmla="*/ 712036 h 1608850"/>
                <a:gd name="connsiteX62" fmla="*/ 1336706 w 12192000"/>
                <a:gd name="connsiteY62" fmla="*/ 702578 h 1608850"/>
                <a:gd name="connsiteX63" fmla="*/ 1337721 w 12192000"/>
                <a:gd name="connsiteY63" fmla="*/ 702578 h 1608850"/>
                <a:gd name="connsiteX64" fmla="*/ 1344813 w 12192000"/>
                <a:gd name="connsiteY64" fmla="*/ 702578 h 1608850"/>
                <a:gd name="connsiteX65" fmla="*/ 1344813 w 12192000"/>
                <a:gd name="connsiteY65" fmla="*/ 700687 h 1608850"/>
                <a:gd name="connsiteX66" fmla="*/ 1344813 w 12192000"/>
                <a:gd name="connsiteY66" fmla="*/ 687446 h 1608850"/>
                <a:gd name="connsiteX67" fmla="*/ 1345573 w 12192000"/>
                <a:gd name="connsiteY67" fmla="*/ 687446 h 1608850"/>
                <a:gd name="connsiteX68" fmla="*/ 1350893 w 12192000"/>
                <a:gd name="connsiteY68" fmla="*/ 687446 h 1608850"/>
                <a:gd name="connsiteX69" fmla="*/ 1350893 w 12192000"/>
                <a:gd name="connsiteY69" fmla="*/ 686365 h 1608850"/>
                <a:gd name="connsiteX70" fmla="*/ 1350893 w 12192000"/>
                <a:gd name="connsiteY70" fmla="*/ 678798 h 1608850"/>
                <a:gd name="connsiteX71" fmla="*/ 1352921 w 12192000"/>
                <a:gd name="connsiteY71" fmla="*/ 678798 h 1608850"/>
                <a:gd name="connsiteX72" fmla="*/ 1367107 w 12192000"/>
                <a:gd name="connsiteY72" fmla="*/ 678798 h 1608850"/>
                <a:gd name="connsiteX73" fmla="*/ 1367107 w 12192000"/>
                <a:gd name="connsiteY73" fmla="*/ 679879 h 1608850"/>
                <a:gd name="connsiteX74" fmla="*/ 1367107 w 12192000"/>
                <a:gd name="connsiteY74" fmla="*/ 687446 h 1608850"/>
                <a:gd name="connsiteX75" fmla="*/ 1389401 w 12192000"/>
                <a:gd name="connsiteY75" fmla="*/ 687446 h 1608850"/>
                <a:gd name="connsiteX76" fmla="*/ 1389401 w 12192000"/>
                <a:gd name="connsiteY76" fmla="*/ 685554 h 1608850"/>
                <a:gd name="connsiteX77" fmla="*/ 1389401 w 12192000"/>
                <a:gd name="connsiteY77" fmla="*/ 672313 h 1608850"/>
                <a:gd name="connsiteX78" fmla="*/ 1391174 w 12192000"/>
                <a:gd name="connsiteY78" fmla="*/ 672313 h 1608850"/>
                <a:gd name="connsiteX79" fmla="*/ 1403587 w 12192000"/>
                <a:gd name="connsiteY79" fmla="*/ 672313 h 1608850"/>
                <a:gd name="connsiteX80" fmla="*/ 1403587 w 12192000"/>
                <a:gd name="connsiteY80" fmla="*/ 696093 h 1608850"/>
                <a:gd name="connsiteX81" fmla="*/ 1404601 w 12192000"/>
                <a:gd name="connsiteY81" fmla="*/ 696093 h 1608850"/>
                <a:gd name="connsiteX82" fmla="*/ 1411695 w 12192000"/>
                <a:gd name="connsiteY82" fmla="*/ 696093 h 1608850"/>
                <a:gd name="connsiteX83" fmla="*/ 1411695 w 12192000"/>
                <a:gd name="connsiteY83" fmla="*/ 695012 h 1608850"/>
                <a:gd name="connsiteX84" fmla="*/ 1411695 w 12192000"/>
                <a:gd name="connsiteY84" fmla="*/ 687446 h 1608850"/>
                <a:gd name="connsiteX85" fmla="*/ 1413467 w 12192000"/>
                <a:gd name="connsiteY85" fmla="*/ 687446 h 1608850"/>
                <a:gd name="connsiteX86" fmla="*/ 1425881 w 12192000"/>
                <a:gd name="connsiteY86" fmla="*/ 687446 h 1608850"/>
                <a:gd name="connsiteX87" fmla="*/ 1425881 w 12192000"/>
                <a:gd name="connsiteY87" fmla="*/ 713387 h 1608850"/>
                <a:gd name="connsiteX88" fmla="*/ 1427909 w 12192000"/>
                <a:gd name="connsiteY88" fmla="*/ 713387 h 1608850"/>
                <a:gd name="connsiteX89" fmla="*/ 1442095 w 12192000"/>
                <a:gd name="connsiteY89" fmla="*/ 713387 h 1608850"/>
                <a:gd name="connsiteX90" fmla="*/ 1442095 w 12192000"/>
                <a:gd name="connsiteY90" fmla="*/ 715008 h 1608850"/>
                <a:gd name="connsiteX91" fmla="*/ 1442095 w 12192000"/>
                <a:gd name="connsiteY91" fmla="*/ 726358 h 1608850"/>
                <a:gd name="connsiteX92" fmla="*/ 1442855 w 12192000"/>
                <a:gd name="connsiteY92" fmla="*/ 726358 h 1608850"/>
                <a:gd name="connsiteX93" fmla="*/ 1448175 w 12192000"/>
                <a:gd name="connsiteY93" fmla="*/ 726358 h 1608850"/>
                <a:gd name="connsiteX94" fmla="*/ 1448175 w 12192000"/>
                <a:gd name="connsiteY94" fmla="*/ 725547 h 1608850"/>
                <a:gd name="connsiteX95" fmla="*/ 1448175 w 12192000"/>
                <a:gd name="connsiteY95" fmla="*/ 719872 h 1608850"/>
                <a:gd name="connsiteX96" fmla="*/ 1478575 w 12192000"/>
                <a:gd name="connsiteY96" fmla="*/ 719872 h 1608850"/>
                <a:gd name="connsiteX97" fmla="*/ 1478575 w 12192000"/>
                <a:gd name="connsiteY97" fmla="*/ 743652 h 1608850"/>
                <a:gd name="connsiteX98" fmla="*/ 1479589 w 12192000"/>
                <a:gd name="connsiteY98" fmla="*/ 743652 h 1608850"/>
                <a:gd name="connsiteX99" fmla="*/ 1486683 w 12192000"/>
                <a:gd name="connsiteY99" fmla="*/ 743652 h 1608850"/>
                <a:gd name="connsiteX100" fmla="*/ 1486683 w 12192000"/>
                <a:gd name="connsiteY100" fmla="*/ 744733 h 1608850"/>
                <a:gd name="connsiteX101" fmla="*/ 1486683 w 12192000"/>
                <a:gd name="connsiteY101" fmla="*/ 752299 h 1608850"/>
                <a:gd name="connsiteX102" fmla="*/ 1487443 w 12192000"/>
                <a:gd name="connsiteY102" fmla="*/ 752299 h 1608850"/>
                <a:gd name="connsiteX103" fmla="*/ 1492763 w 12192000"/>
                <a:gd name="connsiteY103" fmla="*/ 752299 h 1608850"/>
                <a:gd name="connsiteX104" fmla="*/ 1492763 w 12192000"/>
                <a:gd name="connsiteY104" fmla="*/ 750137 h 1608850"/>
                <a:gd name="connsiteX105" fmla="*/ 1492763 w 12192000"/>
                <a:gd name="connsiteY105" fmla="*/ 735005 h 1608850"/>
                <a:gd name="connsiteX106" fmla="*/ 1493775 w 12192000"/>
                <a:gd name="connsiteY106" fmla="*/ 735005 h 1608850"/>
                <a:gd name="connsiteX107" fmla="*/ 1500869 w 12192000"/>
                <a:gd name="connsiteY107" fmla="*/ 735005 h 1608850"/>
                <a:gd name="connsiteX108" fmla="*/ 1500869 w 12192000"/>
                <a:gd name="connsiteY108" fmla="*/ 736086 h 1608850"/>
                <a:gd name="connsiteX109" fmla="*/ 1500869 w 12192000"/>
                <a:gd name="connsiteY109" fmla="*/ 743652 h 1608850"/>
                <a:gd name="connsiteX110" fmla="*/ 1506189 w 12192000"/>
                <a:gd name="connsiteY110" fmla="*/ 741659 h 1608850"/>
                <a:gd name="connsiteX111" fmla="*/ 1506949 w 12192000"/>
                <a:gd name="connsiteY111" fmla="*/ 740679 h 1608850"/>
                <a:gd name="connsiteX112" fmla="*/ 1506949 w 12192000"/>
                <a:gd name="connsiteY112" fmla="*/ 735005 h 1608850"/>
                <a:gd name="connsiteX113" fmla="*/ 1545457 w 12192000"/>
                <a:gd name="connsiteY113" fmla="*/ 735005 h 1608850"/>
                <a:gd name="connsiteX114" fmla="*/ 1545457 w 12192000"/>
                <a:gd name="connsiteY114" fmla="*/ 758784 h 1608850"/>
                <a:gd name="connsiteX115" fmla="*/ 1547483 w 12192000"/>
                <a:gd name="connsiteY115" fmla="*/ 758784 h 1608850"/>
                <a:gd name="connsiteX116" fmla="*/ 1561669 w 12192000"/>
                <a:gd name="connsiteY116" fmla="*/ 758784 h 1608850"/>
                <a:gd name="connsiteX117" fmla="*/ 1561669 w 12192000"/>
                <a:gd name="connsiteY117" fmla="*/ 759865 h 1608850"/>
                <a:gd name="connsiteX118" fmla="*/ 1561669 w 12192000"/>
                <a:gd name="connsiteY118" fmla="*/ 767431 h 1608850"/>
                <a:gd name="connsiteX119" fmla="*/ 1563443 w 12192000"/>
                <a:gd name="connsiteY119" fmla="*/ 767431 h 1608850"/>
                <a:gd name="connsiteX120" fmla="*/ 1575857 w 12192000"/>
                <a:gd name="connsiteY120" fmla="*/ 767431 h 1608850"/>
                <a:gd name="connsiteX121" fmla="*/ 1575857 w 12192000"/>
                <a:gd name="connsiteY121" fmla="*/ 743652 h 1608850"/>
                <a:gd name="connsiteX122" fmla="*/ 1576869 w 12192000"/>
                <a:gd name="connsiteY122" fmla="*/ 743652 h 1608850"/>
                <a:gd name="connsiteX123" fmla="*/ 1583963 w 12192000"/>
                <a:gd name="connsiteY123" fmla="*/ 743652 h 1608850"/>
                <a:gd name="connsiteX124" fmla="*/ 1583963 w 12192000"/>
                <a:gd name="connsiteY124" fmla="*/ 711225 h 1608850"/>
                <a:gd name="connsiteX125" fmla="*/ 1584977 w 12192000"/>
                <a:gd name="connsiteY125" fmla="*/ 711225 h 1608850"/>
                <a:gd name="connsiteX126" fmla="*/ 1592071 w 12192000"/>
                <a:gd name="connsiteY126" fmla="*/ 711225 h 1608850"/>
                <a:gd name="connsiteX127" fmla="*/ 1592071 w 12192000"/>
                <a:gd name="connsiteY127" fmla="*/ 709334 h 1608850"/>
                <a:gd name="connsiteX128" fmla="*/ 1592071 w 12192000"/>
                <a:gd name="connsiteY128" fmla="*/ 696093 h 1608850"/>
                <a:gd name="connsiteX129" fmla="*/ 1590803 w 12192000"/>
                <a:gd name="connsiteY129" fmla="*/ 694471 h 1608850"/>
                <a:gd name="connsiteX130" fmla="*/ 1596123 w 12192000"/>
                <a:gd name="connsiteY130" fmla="*/ 683122 h 1608850"/>
                <a:gd name="connsiteX131" fmla="*/ 1604231 w 12192000"/>
                <a:gd name="connsiteY131" fmla="*/ 711225 h 1608850"/>
                <a:gd name="connsiteX132" fmla="*/ 1604991 w 12192000"/>
                <a:gd name="connsiteY132" fmla="*/ 711225 h 1608850"/>
                <a:gd name="connsiteX133" fmla="*/ 1610311 w 12192000"/>
                <a:gd name="connsiteY133" fmla="*/ 711225 h 1608850"/>
                <a:gd name="connsiteX134" fmla="*/ 1610311 w 12192000"/>
                <a:gd name="connsiteY134" fmla="*/ 605298 h 1608850"/>
                <a:gd name="connsiteX135" fmla="*/ 1611831 w 12192000"/>
                <a:gd name="connsiteY135" fmla="*/ 605298 h 1608850"/>
                <a:gd name="connsiteX136" fmla="*/ 1622471 w 12192000"/>
                <a:gd name="connsiteY136" fmla="*/ 605298 h 1608850"/>
                <a:gd name="connsiteX137" fmla="*/ 1622471 w 12192000"/>
                <a:gd name="connsiteY137" fmla="*/ 557739 h 1608850"/>
                <a:gd name="connsiteX138" fmla="*/ 1648817 w 12192000"/>
                <a:gd name="connsiteY138" fmla="*/ 557739 h 1608850"/>
                <a:gd name="connsiteX139" fmla="*/ 1648817 w 12192000"/>
                <a:gd name="connsiteY139" fmla="*/ 536121 h 1608850"/>
                <a:gd name="connsiteX140" fmla="*/ 1683271 w 12192000"/>
                <a:gd name="connsiteY140" fmla="*/ 536121 h 1608850"/>
                <a:gd name="connsiteX141" fmla="*/ 1683271 w 12192000"/>
                <a:gd name="connsiteY141" fmla="*/ 538553 h 1608850"/>
                <a:gd name="connsiteX142" fmla="*/ 1683271 w 12192000"/>
                <a:gd name="connsiteY142" fmla="*/ 555577 h 1608850"/>
                <a:gd name="connsiteX143" fmla="*/ 1685551 w 12192000"/>
                <a:gd name="connsiteY143" fmla="*/ 555577 h 1608850"/>
                <a:gd name="connsiteX144" fmla="*/ 1701511 w 12192000"/>
                <a:gd name="connsiteY144" fmla="*/ 555577 h 1608850"/>
                <a:gd name="connsiteX145" fmla="*/ 1701511 w 12192000"/>
                <a:gd name="connsiteY145" fmla="*/ 603136 h 1608850"/>
                <a:gd name="connsiteX146" fmla="*/ 1702525 w 12192000"/>
                <a:gd name="connsiteY146" fmla="*/ 603136 h 1608850"/>
                <a:gd name="connsiteX147" fmla="*/ 1709619 w 12192000"/>
                <a:gd name="connsiteY147" fmla="*/ 603136 h 1608850"/>
                <a:gd name="connsiteX148" fmla="*/ 1723805 w 12192000"/>
                <a:gd name="connsiteY148" fmla="*/ 607460 h 1608850"/>
                <a:gd name="connsiteX149" fmla="*/ 1723805 w 12192000"/>
                <a:gd name="connsiteY149" fmla="*/ 646372 h 1608850"/>
                <a:gd name="connsiteX150" fmla="*/ 1724819 w 12192000"/>
                <a:gd name="connsiteY150" fmla="*/ 646372 h 1608850"/>
                <a:gd name="connsiteX151" fmla="*/ 1731911 w 12192000"/>
                <a:gd name="connsiteY151" fmla="*/ 646372 h 1608850"/>
                <a:gd name="connsiteX152" fmla="*/ 1731911 w 12192000"/>
                <a:gd name="connsiteY152" fmla="*/ 647993 h 1608850"/>
                <a:gd name="connsiteX153" fmla="*/ 1731911 w 12192000"/>
                <a:gd name="connsiteY153" fmla="*/ 659342 h 1608850"/>
                <a:gd name="connsiteX154" fmla="*/ 1733939 w 12192000"/>
                <a:gd name="connsiteY154" fmla="*/ 659342 h 1608850"/>
                <a:gd name="connsiteX155" fmla="*/ 1748125 w 12192000"/>
                <a:gd name="connsiteY155" fmla="*/ 659342 h 1608850"/>
                <a:gd name="connsiteX156" fmla="*/ 1754205 w 12192000"/>
                <a:gd name="connsiteY156" fmla="*/ 665828 h 1608850"/>
                <a:gd name="connsiteX157" fmla="*/ 1754205 w 12192000"/>
                <a:gd name="connsiteY157" fmla="*/ 687446 h 1608850"/>
                <a:gd name="connsiteX158" fmla="*/ 1756485 w 12192000"/>
                <a:gd name="connsiteY158" fmla="*/ 687446 h 1608850"/>
                <a:gd name="connsiteX159" fmla="*/ 1772445 w 12192000"/>
                <a:gd name="connsiteY159" fmla="*/ 687446 h 1608850"/>
                <a:gd name="connsiteX160" fmla="*/ 1772445 w 12192000"/>
                <a:gd name="connsiteY160" fmla="*/ 688526 h 1608850"/>
                <a:gd name="connsiteX161" fmla="*/ 1772445 w 12192000"/>
                <a:gd name="connsiteY161" fmla="*/ 696093 h 1608850"/>
                <a:gd name="connsiteX162" fmla="*/ 1773713 w 12192000"/>
                <a:gd name="connsiteY162" fmla="*/ 696093 h 1608850"/>
                <a:gd name="connsiteX163" fmla="*/ 1782579 w 12192000"/>
                <a:gd name="connsiteY163" fmla="*/ 696093 h 1608850"/>
                <a:gd name="connsiteX164" fmla="*/ 1782579 w 12192000"/>
                <a:gd name="connsiteY164" fmla="*/ 698254 h 1608850"/>
                <a:gd name="connsiteX165" fmla="*/ 1782579 w 12192000"/>
                <a:gd name="connsiteY165" fmla="*/ 713387 h 1608850"/>
                <a:gd name="connsiteX166" fmla="*/ 1786633 w 12192000"/>
                <a:gd name="connsiteY166" fmla="*/ 711495 h 1608850"/>
                <a:gd name="connsiteX167" fmla="*/ 1786633 w 12192000"/>
                <a:gd name="connsiteY167" fmla="*/ 698254 h 1608850"/>
                <a:gd name="connsiteX168" fmla="*/ 1787645 w 12192000"/>
                <a:gd name="connsiteY168" fmla="*/ 698254 h 1608850"/>
                <a:gd name="connsiteX169" fmla="*/ 1794739 w 12192000"/>
                <a:gd name="connsiteY169" fmla="*/ 698254 h 1608850"/>
                <a:gd name="connsiteX170" fmla="*/ 1794739 w 12192000"/>
                <a:gd name="connsiteY170" fmla="*/ 699876 h 1608850"/>
                <a:gd name="connsiteX171" fmla="*/ 1794739 w 12192000"/>
                <a:gd name="connsiteY171" fmla="*/ 711225 h 1608850"/>
                <a:gd name="connsiteX172" fmla="*/ 1795499 w 12192000"/>
                <a:gd name="connsiteY172" fmla="*/ 711225 h 1608850"/>
                <a:gd name="connsiteX173" fmla="*/ 1800819 w 12192000"/>
                <a:gd name="connsiteY173" fmla="*/ 711225 h 1608850"/>
                <a:gd name="connsiteX174" fmla="*/ 1849459 w 12192000"/>
                <a:gd name="connsiteY174" fmla="*/ 706902 h 1608850"/>
                <a:gd name="connsiteX175" fmla="*/ 1849459 w 12192000"/>
                <a:gd name="connsiteY175" fmla="*/ 708253 h 1608850"/>
                <a:gd name="connsiteX176" fmla="*/ 1849459 w 12192000"/>
                <a:gd name="connsiteY176" fmla="*/ 717710 h 1608850"/>
                <a:gd name="connsiteX177" fmla="*/ 1850219 w 12192000"/>
                <a:gd name="connsiteY177" fmla="*/ 717710 h 1608850"/>
                <a:gd name="connsiteX178" fmla="*/ 1855541 w 12192000"/>
                <a:gd name="connsiteY178" fmla="*/ 717710 h 1608850"/>
                <a:gd name="connsiteX179" fmla="*/ 1855541 w 12192000"/>
                <a:gd name="connsiteY179" fmla="*/ 719872 h 1608850"/>
                <a:gd name="connsiteX180" fmla="*/ 1855541 w 12192000"/>
                <a:gd name="connsiteY180" fmla="*/ 735005 h 1608850"/>
                <a:gd name="connsiteX181" fmla="*/ 1857567 w 12192000"/>
                <a:gd name="connsiteY181" fmla="*/ 733654 h 1608850"/>
                <a:gd name="connsiteX182" fmla="*/ 1871753 w 12192000"/>
                <a:gd name="connsiteY182" fmla="*/ 724196 h 1608850"/>
                <a:gd name="connsiteX183" fmla="*/ 1877833 w 12192000"/>
                <a:gd name="connsiteY183" fmla="*/ 683122 h 1608850"/>
                <a:gd name="connsiteX184" fmla="*/ 1878593 w 12192000"/>
                <a:gd name="connsiteY184" fmla="*/ 682852 h 1608850"/>
                <a:gd name="connsiteX185" fmla="*/ 1883913 w 12192000"/>
                <a:gd name="connsiteY185" fmla="*/ 680960 h 1608850"/>
                <a:gd name="connsiteX186" fmla="*/ 1885941 w 12192000"/>
                <a:gd name="connsiteY186" fmla="*/ 611783 h 1608850"/>
                <a:gd name="connsiteX187" fmla="*/ 1887967 w 12192000"/>
                <a:gd name="connsiteY187" fmla="*/ 680960 h 1608850"/>
                <a:gd name="connsiteX188" fmla="*/ 1888727 w 12192000"/>
                <a:gd name="connsiteY188" fmla="*/ 681230 h 1608850"/>
                <a:gd name="connsiteX189" fmla="*/ 1894047 w 12192000"/>
                <a:gd name="connsiteY189" fmla="*/ 683122 h 1608850"/>
                <a:gd name="connsiteX190" fmla="*/ 1894047 w 12192000"/>
                <a:gd name="connsiteY190" fmla="*/ 596651 h 1608850"/>
                <a:gd name="connsiteX191" fmla="*/ 1898101 w 12192000"/>
                <a:gd name="connsiteY191" fmla="*/ 564224 h 1608850"/>
                <a:gd name="connsiteX192" fmla="*/ 1936607 w 12192000"/>
                <a:gd name="connsiteY192" fmla="*/ 564224 h 1608850"/>
                <a:gd name="connsiteX193" fmla="*/ 1936607 w 12192000"/>
                <a:gd name="connsiteY193" fmla="*/ 596651 h 1608850"/>
                <a:gd name="connsiteX194" fmla="*/ 1937367 w 12192000"/>
                <a:gd name="connsiteY194" fmla="*/ 596651 h 1608850"/>
                <a:gd name="connsiteX195" fmla="*/ 1942687 w 12192000"/>
                <a:gd name="connsiteY195" fmla="*/ 596651 h 1608850"/>
                <a:gd name="connsiteX196" fmla="*/ 1942687 w 12192000"/>
                <a:gd name="connsiteY196" fmla="*/ 514503 h 1608850"/>
                <a:gd name="connsiteX197" fmla="*/ 1944461 w 12192000"/>
                <a:gd name="connsiteY197" fmla="*/ 514503 h 1608850"/>
                <a:gd name="connsiteX198" fmla="*/ 1956875 w 12192000"/>
                <a:gd name="connsiteY198" fmla="*/ 514503 h 1608850"/>
                <a:gd name="connsiteX199" fmla="*/ 1956875 w 12192000"/>
                <a:gd name="connsiteY199" fmla="*/ 512612 h 1608850"/>
                <a:gd name="connsiteX200" fmla="*/ 1956875 w 12192000"/>
                <a:gd name="connsiteY200" fmla="*/ 499371 h 1608850"/>
                <a:gd name="connsiteX201" fmla="*/ 1979169 w 12192000"/>
                <a:gd name="connsiteY201" fmla="*/ 499371 h 1608850"/>
                <a:gd name="connsiteX202" fmla="*/ 1979169 w 12192000"/>
                <a:gd name="connsiteY202" fmla="*/ 498290 h 1608850"/>
                <a:gd name="connsiteX203" fmla="*/ 1979169 w 12192000"/>
                <a:gd name="connsiteY203" fmla="*/ 490724 h 1608850"/>
                <a:gd name="connsiteX204" fmla="*/ 1980941 w 12192000"/>
                <a:gd name="connsiteY204" fmla="*/ 490724 h 1608850"/>
                <a:gd name="connsiteX205" fmla="*/ 1993355 w 12192000"/>
                <a:gd name="connsiteY205" fmla="*/ 490724 h 1608850"/>
                <a:gd name="connsiteX206" fmla="*/ 1993355 w 12192000"/>
                <a:gd name="connsiteY206" fmla="*/ 491805 h 1608850"/>
                <a:gd name="connsiteX207" fmla="*/ 1993355 w 12192000"/>
                <a:gd name="connsiteY207" fmla="*/ 499371 h 1608850"/>
                <a:gd name="connsiteX208" fmla="*/ 1994115 w 12192000"/>
                <a:gd name="connsiteY208" fmla="*/ 499371 h 1608850"/>
                <a:gd name="connsiteX209" fmla="*/ 1999435 w 12192000"/>
                <a:gd name="connsiteY209" fmla="*/ 499371 h 1608850"/>
                <a:gd name="connsiteX210" fmla="*/ 2009569 w 12192000"/>
                <a:gd name="connsiteY210" fmla="*/ 495047 h 1608850"/>
                <a:gd name="connsiteX211" fmla="*/ 2013621 w 12192000"/>
                <a:gd name="connsiteY211" fmla="*/ 498290 h 1608850"/>
                <a:gd name="connsiteX212" fmla="*/ 2013621 w 12192000"/>
                <a:gd name="connsiteY212" fmla="*/ 490724 h 1608850"/>
                <a:gd name="connsiteX213" fmla="*/ 2015901 w 12192000"/>
                <a:gd name="connsiteY213" fmla="*/ 490724 h 1608850"/>
                <a:gd name="connsiteX214" fmla="*/ 2031863 w 12192000"/>
                <a:gd name="connsiteY214" fmla="*/ 490724 h 1608850"/>
                <a:gd name="connsiteX215" fmla="*/ 2031863 w 12192000"/>
                <a:gd name="connsiteY215" fmla="*/ 491805 h 1608850"/>
                <a:gd name="connsiteX216" fmla="*/ 2031863 w 12192000"/>
                <a:gd name="connsiteY216" fmla="*/ 499371 h 1608850"/>
                <a:gd name="connsiteX217" fmla="*/ 2062263 w 12192000"/>
                <a:gd name="connsiteY217" fmla="*/ 499371 h 1608850"/>
                <a:gd name="connsiteX218" fmla="*/ 2062263 w 12192000"/>
                <a:gd name="connsiteY218" fmla="*/ 500992 h 1608850"/>
                <a:gd name="connsiteX219" fmla="*/ 2062263 w 12192000"/>
                <a:gd name="connsiteY219" fmla="*/ 512342 h 1608850"/>
                <a:gd name="connsiteX220" fmla="*/ 2088609 w 12192000"/>
                <a:gd name="connsiteY220" fmla="*/ 512342 h 1608850"/>
                <a:gd name="connsiteX221" fmla="*/ 2088609 w 12192000"/>
                <a:gd name="connsiteY221" fmla="*/ 542606 h 1608850"/>
                <a:gd name="connsiteX222" fmla="*/ 2089369 w 12192000"/>
                <a:gd name="connsiteY222" fmla="*/ 542606 h 1608850"/>
                <a:gd name="connsiteX223" fmla="*/ 2094689 w 12192000"/>
                <a:gd name="connsiteY223" fmla="*/ 542606 h 1608850"/>
                <a:gd name="connsiteX224" fmla="*/ 2094689 w 12192000"/>
                <a:gd name="connsiteY224" fmla="*/ 543687 h 1608850"/>
                <a:gd name="connsiteX225" fmla="*/ 2094689 w 12192000"/>
                <a:gd name="connsiteY225" fmla="*/ 551254 h 1608850"/>
                <a:gd name="connsiteX226" fmla="*/ 2098743 w 12192000"/>
                <a:gd name="connsiteY226" fmla="*/ 581518 h 1608850"/>
                <a:gd name="connsiteX227" fmla="*/ 2099503 w 12192000"/>
                <a:gd name="connsiteY227" fmla="*/ 581518 h 1608850"/>
                <a:gd name="connsiteX228" fmla="*/ 2104823 w 12192000"/>
                <a:gd name="connsiteY228" fmla="*/ 581518 h 1608850"/>
                <a:gd name="connsiteX229" fmla="*/ 2104823 w 12192000"/>
                <a:gd name="connsiteY229" fmla="*/ 582329 h 1608850"/>
                <a:gd name="connsiteX230" fmla="*/ 2104823 w 12192000"/>
                <a:gd name="connsiteY230" fmla="*/ 588004 h 1608850"/>
                <a:gd name="connsiteX231" fmla="*/ 2105837 w 12192000"/>
                <a:gd name="connsiteY231" fmla="*/ 588004 h 1608850"/>
                <a:gd name="connsiteX232" fmla="*/ 2112929 w 12192000"/>
                <a:gd name="connsiteY232" fmla="*/ 588004 h 1608850"/>
                <a:gd name="connsiteX233" fmla="*/ 2112929 w 12192000"/>
                <a:gd name="connsiteY233" fmla="*/ 618269 h 1608850"/>
                <a:gd name="connsiteX234" fmla="*/ 2114957 w 12192000"/>
                <a:gd name="connsiteY234" fmla="*/ 618269 h 1608850"/>
                <a:gd name="connsiteX235" fmla="*/ 2129143 w 12192000"/>
                <a:gd name="connsiteY235" fmla="*/ 618269 h 1608850"/>
                <a:gd name="connsiteX236" fmla="*/ 2129143 w 12192000"/>
                <a:gd name="connsiteY236" fmla="*/ 642048 h 1608850"/>
                <a:gd name="connsiteX237" fmla="*/ 2131171 w 12192000"/>
                <a:gd name="connsiteY237" fmla="*/ 643669 h 1608850"/>
                <a:gd name="connsiteX238" fmla="*/ 2131171 w 12192000"/>
                <a:gd name="connsiteY238" fmla="*/ 655019 h 1608850"/>
                <a:gd name="connsiteX239" fmla="*/ 2131931 w 12192000"/>
                <a:gd name="connsiteY239" fmla="*/ 655019 h 1608850"/>
                <a:gd name="connsiteX240" fmla="*/ 2137251 w 12192000"/>
                <a:gd name="connsiteY240" fmla="*/ 655019 h 1608850"/>
                <a:gd name="connsiteX241" fmla="*/ 2137251 w 12192000"/>
                <a:gd name="connsiteY241" fmla="*/ 678798 h 1608850"/>
                <a:gd name="connsiteX242" fmla="*/ 2138517 w 12192000"/>
                <a:gd name="connsiteY242" fmla="*/ 678798 h 1608850"/>
                <a:gd name="connsiteX243" fmla="*/ 2147383 w 12192000"/>
                <a:gd name="connsiteY243" fmla="*/ 678798 h 1608850"/>
                <a:gd name="connsiteX244" fmla="*/ 2149411 w 12192000"/>
                <a:gd name="connsiteY244" fmla="*/ 682852 h 1608850"/>
                <a:gd name="connsiteX245" fmla="*/ 2149411 w 12192000"/>
                <a:gd name="connsiteY245" fmla="*/ 696093 h 1608850"/>
                <a:gd name="connsiteX246" fmla="*/ 2150931 w 12192000"/>
                <a:gd name="connsiteY246" fmla="*/ 694201 h 1608850"/>
                <a:gd name="connsiteX247" fmla="*/ 2161571 w 12192000"/>
                <a:gd name="connsiteY247" fmla="*/ 680960 h 1608850"/>
                <a:gd name="connsiteX248" fmla="*/ 2189945 w 12192000"/>
                <a:gd name="connsiteY248" fmla="*/ 680960 h 1608850"/>
                <a:gd name="connsiteX249" fmla="*/ 2189945 w 12192000"/>
                <a:gd name="connsiteY249" fmla="*/ 767431 h 1608850"/>
                <a:gd name="connsiteX250" fmla="*/ 2190705 w 12192000"/>
                <a:gd name="connsiteY250" fmla="*/ 767431 h 1608850"/>
                <a:gd name="connsiteX251" fmla="*/ 2196025 w 12192000"/>
                <a:gd name="connsiteY251" fmla="*/ 767431 h 1608850"/>
                <a:gd name="connsiteX252" fmla="*/ 2196785 w 12192000"/>
                <a:gd name="connsiteY252" fmla="*/ 766080 h 1608850"/>
                <a:gd name="connsiteX253" fmla="*/ 2202105 w 12192000"/>
                <a:gd name="connsiteY253" fmla="*/ 756622 h 1608850"/>
                <a:gd name="connsiteX254" fmla="*/ 2202105 w 12192000"/>
                <a:gd name="connsiteY254" fmla="*/ 758514 h 1608850"/>
                <a:gd name="connsiteX255" fmla="*/ 2202105 w 12192000"/>
                <a:gd name="connsiteY255" fmla="*/ 771755 h 1608850"/>
                <a:gd name="connsiteX256" fmla="*/ 2206157 w 12192000"/>
                <a:gd name="connsiteY256" fmla="*/ 726358 h 1608850"/>
                <a:gd name="connsiteX257" fmla="*/ 2206917 w 12192000"/>
                <a:gd name="connsiteY257" fmla="*/ 726358 h 1608850"/>
                <a:gd name="connsiteX258" fmla="*/ 2212237 w 12192000"/>
                <a:gd name="connsiteY258" fmla="*/ 726358 h 1608850"/>
                <a:gd name="connsiteX259" fmla="*/ 2212237 w 12192000"/>
                <a:gd name="connsiteY259" fmla="*/ 661504 h 1608850"/>
                <a:gd name="connsiteX260" fmla="*/ 2213251 w 12192000"/>
                <a:gd name="connsiteY260" fmla="*/ 661504 h 1608850"/>
                <a:gd name="connsiteX261" fmla="*/ 2220345 w 12192000"/>
                <a:gd name="connsiteY261" fmla="*/ 661504 h 1608850"/>
                <a:gd name="connsiteX262" fmla="*/ 2232505 w 12192000"/>
                <a:gd name="connsiteY262" fmla="*/ 618269 h 1608850"/>
                <a:gd name="connsiteX263" fmla="*/ 2233771 w 12192000"/>
                <a:gd name="connsiteY263" fmla="*/ 618269 h 1608850"/>
                <a:gd name="connsiteX264" fmla="*/ 2242639 w 12192000"/>
                <a:gd name="connsiteY264" fmla="*/ 618269 h 1608850"/>
                <a:gd name="connsiteX265" fmla="*/ 2252771 w 12192000"/>
                <a:gd name="connsiteY265" fmla="*/ 661504 h 1608850"/>
                <a:gd name="connsiteX266" fmla="*/ 2253785 w 12192000"/>
                <a:gd name="connsiteY266" fmla="*/ 661504 h 1608850"/>
                <a:gd name="connsiteX267" fmla="*/ 2260879 w 12192000"/>
                <a:gd name="connsiteY267" fmla="*/ 661504 h 1608850"/>
                <a:gd name="connsiteX268" fmla="*/ 2260879 w 12192000"/>
                <a:gd name="connsiteY268" fmla="*/ 700416 h 1608850"/>
                <a:gd name="connsiteX269" fmla="*/ 2262651 w 12192000"/>
                <a:gd name="connsiteY269" fmla="*/ 700416 h 1608850"/>
                <a:gd name="connsiteX270" fmla="*/ 2275065 w 12192000"/>
                <a:gd name="connsiteY270" fmla="*/ 700416 h 1608850"/>
                <a:gd name="connsiteX271" fmla="*/ 2275065 w 12192000"/>
                <a:gd name="connsiteY271" fmla="*/ 702578 h 1608850"/>
                <a:gd name="connsiteX272" fmla="*/ 2275065 w 12192000"/>
                <a:gd name="connsiteY272" fmla="*/ 717710 h 1608850"/>
                <a:gd name="connsiteX273" fmla="*/ 2279119 w 12192000"/>
                <a:gd name="connsiteY273" fmla="*/ 715549 h 1608850"/>
                <a:gd name="connsiteX274" fmla="*/ 2279119 w 12192000"/>
                <a:gd name="connsiteY274" fmla="*/ 700416 h 1608850"/>
                <a:gd name="connsiteX275" fmla="*/ 2280639 w 12192000"/>
                <a:gd name="connsiteY275" fmla="*/ 700416 h 1608850"/>
                <a:gd name="connsiteX276" fmla="*/ 2291279 w 12192000"/>
                <a:gd name="connsiteY276" fmla="*/ 700416 h 1608850"/>
                <a:gd name="connsiteX277" fmla="*/ 2291279 w 12192000"/>
                <a:gd name="connsiteY277" fmla="*/ 702037 h 1608850"/>
                <a:gd name="connsiteX278" fmla="*/ 2291279 w 12192000"/>
                <a:gd name="connsiteY278" fmla="*/ 713387 h 1608850"/>
                <a:gd name="connsiteX279" fmla="*/ 2321680 w 12192000"/>
                <a:gd name="connsiteY279" fmla="*/ 713387 h 1608850"/>
                <a:gd name="connsiteX280" fmla="*/ 2321680 w 12192000"/>
                <a:gd name="connsiteY280" fmla="*/ 676637 h 1608850"/>
                <a:gd name="connsiteX281" fmla="*/ 2322945 w 12192000"/>
                <a:gd name="connsiteY281" fmla="*/ 676637 h 1608850"/>
                <a:gd name="connsiteX282" fmla="*/ 2331813 w 12192000"/>
                <a:gd name="connsiteY282" fmla="*/ 676637 h 1608850"/>
                <a:gd name="connsiteX283" fmla="*/ 2331813 w 12192000"/>
                <a:gd name="connsiteY283" fmla="*/ 698254 h 1608850"/>
                <a:gd name="connsiteX284" fmla="*/ 2333840 w 12192000"/>
                <a:gd name="connsiteY284" fmla="*/ 665828 h 1608850"/>
                <a:gd name="connsiteX285" fmla="*/ 2356133 w 12192000"/>
                <a:gd name="connsiteY285" fmla="*/ 665828 h 1608850"/>
                <a:gd name="connsiteX286" fmla="*/ 2356133 w 12192000"/>
                <a:gd name="connsiteY286" fmla="*/ 664206 h 1608850"/>
                <a:gd name="connsiteX287" fmla="*/ 2356133 w 12192000"/>
                <a:gd name="connsiteY287" fmla="*/ 652857 h 1608850"/>
                <a:gd name="connsiteX288" fmla="*/ 2356893 w 12192000"/>
                <a:gd name="connsiteY288" fmla="*/ 652857 h 1608850"/>
                <a:gd name="connsiteX289" fmla="*/ 2362213 w 12192000"/>
                <a:gd name="connsiteY289" fmla="*/ 652857 h 1608850"/>
                <a:gd name="connsiteX290" fmla="*/ 2362213 w 12192000"/>
                <a:gd name="connsiteY290" fmla="*/ 650966 h 1608850"/>
                <a:gd name="connsiteX291" fmla="*/ 2362213 w 12192000"/>
                <a:gd name="connsiteY291" fmla="*/ 637725 h 1608850"/>
                <a:gd name="connsiteX292" fmla="*/ 2366267 w 12192000"/>
                <a:gd name="connsiteY292" fmla="*/ 644210 h 1608850"/>
                <a:gd name="connsiteX293" fmla="*/ 2368547 w 12192000"/>
                <a:gd name="connsiteY293" fmla="*/ 644210 h 1608850"/>
                <a:gd name="connsiteX294" fmla="*/ 2384507 w 12192000"/>
                <a:gd name="connsiteY294" fmla="*/ 644210 h 1608850"/>
                <a:gd name="connsiteX295" fmla="*/ 2384507 w 12192000"/>
                <a:gd name="connsiteY295" fmla="*/ 643399 h 1608850"/>
                <a:gd name="connsiteX296" fmla="*/ 2384507 w 12192000"/>
                <a:gd name="connsiteY296" fmla="*/ 637725 h 1608850"/>
                <a:gd name="connsiteX297" fmla="*/ 2385267 w 12192000"/>
                <a:gd name="connsiteY297" fmla="*/ 637725 h 1608850"/>
                <a:gd name="connsiteX298" fmla="*/ 2390587 w 12192000"/>
                <a:gd name="connsiteY298" fmla="*/ 637725 h 1608850"/>
                <a:gd name="connsiteX299" fmla="*/ 2390587 w 12192000"/>
                <a:gd name="connsiteY299" fmla="*/ 639076 h 1608850"/>
                <a:gd name="connsiteX300" fmla="*/ 2390587 w 12192000"/>
                <a:gd name="connsiteY300" fmla="*/ 648534 h 1608850"/>
                <a:gd name="connsiteX301" fmla="*/ 2429093 w 12192000"/>
                <a:gd name="connsiteY301" fmla="*/ 648534 h 1608850"/>
                <a:gd name="connsiteX302" fmla="*/ 2429093 w 12192000"/>
                <a:gd name="connsiteY302" fmla="*/ 786887 h 1608850"/>
                <a:gd name="connsiteX303" fmla="*/ 2430613 w 12192000"/>
                <a:gd name="connsiteY303" fmla="*/ 786887 h 1608850"/>
                <a:gd name="connsiteX304" fmla="*/ 2441254 w 12192000"/>
                <a:gd name="connsiteY304" fmla="*/ 786887 h 1608850"/>
                <a:gd name="connsiteX305" fmla="*/ 2441254 w 12192000"/>
                <a:gd name="connsiteY305" fmla="*/ 773917 h 1608850"/>
                <a:gd name="connsiteX306" fmla="*/ 2445307 w 12192000"/>
                <a:gd name="connsiteY306" fmla="*/ 773917 h 1608850"/>
                <a:gd name="connsiteX307" fmla="*/ 2445307 w 12192000"/>
                <a:gd name="connsiteY307" fmla="*/ 786887 h 1608850"/>
                <a:gd name="connsiteX308" fmla="*/ 2475707 w 12192000"/>
                <a:gd name="connsiteY308" fmla="*/ 786887 h 1608850"/>
                <a:gd name="connsiteX309" fmla="*/ 2475707 w 12192000"/>
                <a:gd name="connsiteY309" fmla="*/ 756622 h 1608850"/>
                <a:gd name="connsiteX310" fmla="*/ 2487867 w 12192000"/>
                <a:gd name="connsiteY310" fmla="*/ 756622 h 1608850"/>
                <a:gd name="connsiteX311" fmla="*/ 2500027 w 12192000"/>
                <a:gd name="connsiteY311" fmla="*/ 754461 h 1608850"/>
                <a:gd name="connsiteX312" fmla="*/ 2504082 w 12192000"/>
                <a:gd name="connsiteY312" fmla="*/ 756622 h 1608850"/>
                <a:gd name="connsiteX313" fmla="*/ 2514215 w 12192000"/>
                <a:gd name="connsiteY313" fmla="*/ 756622 h 1608850"/>
                <a:gd name="connsiteX314" fmla="*/ 2514215 w 12192000"/>
                <a:gd name="connsiteY314" fmla="*/ 786887 h 1608850"/>
                <a:gd name="connsiteX315" fmla="*/ 2522321 w 12192000"/>
                <a:gd name="connsiteY315" fmla="*/ 786887 h 1608850"/>
                <a:gd name="connsiteX316" fmla="*/ 2522321 w 12192000"/>
                <a:gd name="connsiteY316" fmla="*/ 804182 h 1608850"/>
                <a:gd name="connsiteX317" fmla="*/ 2531658 w 12192000"/>
                <a:gd name="connsiteY317" fmla="*/ 805087 h 1608850"/>
                <a:gd name="connsiteX318" fmla="*/ 2544615 w 12192000"/>
                <a:gd name="connsiteY318" fmla="*/ 805087 h 1608850"/>
                <a:gd name="connsiteX319" fmla="*/ 2544615 w 12192000"/>
                <a:gd name="connsiteY319" fmla="*/ 789049 h 1608850"/>
                <a:gd name="connsiteX320" fmla="*/ 2612571 w 12192000"/>
                <a:gd name="connsiteY320" fmla="*/ 789049 h 1608850"/>
                <a:gd name="connsiteX321" fmla="*/ 2612571 w 12192000"/>
                <a:gd name="connsiteY321" fmla="*/ 703796 h 1608850"/>
                <a:gd name="connsiteX322" fmla="*/ 2684579 w 12192000"/>
                <a:gd name="connsiteY322" fmla="*/ 703796 h 1608850"/>
                <a:gd name="connsiteX323" fmla="*/ 2684579 w 12192000"/>
                <a:gd name="connsiteY323" fmla="*/ 782564 h 1608850"/>
                <a:gd name="connsiteX324" fmla="*/ 2686483 w 12192000"/>
                <a:gd name="connsiteY324" fmla="*/ 782564 h 1608850"/>
                <a:gd name="connsiteX325" fmla="*/ 2687725 w 12192000"/>
                <a:gd name="connsiteY325" fmla="*/ 805087 h 1608850"/>
                <a:gd name="connsiteX326" fmla="*/ 2697401 w 12192000"/>
                <a:gd name="connsiteY326" fmla="*/ 805087 h 1608850"/>
                <a:gd name="connsiteX327" fmla="*/ 2698643 w 12192000"/>
                <a:gd name="connsiteY327" fmla="*/ 782564 h 1608850"/>
                <a:gd name="connsiteX328" fmla="*/ 2704723 w 12192000"/>
                <a:gd name="connsiteY328" fmla="*/ 782564 h 1608850"/>
                <a:gd name="connsiteX329" fmla="*/ 2705965 w 12192000"/>
                <a:gd name="connsiteY329" fmla="*/ 805087 h 1608850"/>
                <a:gd name="connsiteX330" fmla="*/ 2756588 w 12192000"/>
                <a:gd name="connsiteY330" fmla="*/ 805087 h 1608850"/>
                <a:gd name="connsiteX331" fmla="*/ 2756588 w 12192000"/>
                <a:gd name="connsiteY331" fmla="*/ 642059 h 1608850"/>
                <a:gd name="connsiteX332" fmla="*/ 2953915 w 12192000"/>
                <a:gd name="connsiteY332" fmla="*/ 642059 h 1608850"/>
                <a:gd name="connsiteX333" fmla="*/ 2953915 w 12192000"/>
                <a:gd name="connsiteY333" fmla="*/ 805087 h 1608850"/>
                <a:gd name="connsiteX334" fmla="*/ 2972611 w 12192000"/>
                <a:gd name="connsiteY334" fmla="*/ 805087 h 1608850"/>
                <a:gd name="connsiteX335" fmla="*/ 2972611 w 12192000"/>
                <a:gd name="connsiteY335" fmla="*/ 722394 h 1608850"/>
                <a:gd name="connsiteX336" fmla="*/ 3067731 w 12192000"/>
                <a:gd name="connsiteY336" fmla="*/ 722394 h 1608850"/>
                <a:gd name="connsiteX337" fmla="*/ 3079662 w 12192000"/>
                <a:gd name="connsiteY337" fmla="*/ 404253 h 1608850"/>
                <a:gd name="connsiteX338" fmla="*/ 3067502 w 12192000"/>
                <a:gd name="connsiteY338" fmla="*/ 382635 h 1608850"/>
                <a:gd name="connsiteX339" fmla="*/ 3061422 w 12192000"/>
                <a:gd name="connsiteY339" fmla="*/ 378311 h 1608850"/>
                <a:gd name="connsiteX340" fmla="*/ 3069529 w 12192000"/>
                <a:gd name="connsiteY340" fmla="*/ 354532 h 1608850"/>
                <a:gd name="connsiteX341" fmla="*/ 3069529 w 12192000"/>
                <a:gd name="connsiteY341" fmla="*/ 337238 h 1608850"/>
                <a:gd name="connsiteX342" fmla="*/ 3083715 w 12192000"/>
                <a:gd name="connsiteY342" fmla="*/ 337238 h 1608850"/>
                <a:gd name="connsiteX343" fmla="*/ 3083715 w 12192000"/>
                <a:gd name="connsiteY343" fmla="*/ 315620 h 1608850"/>
                <a:gd name="connsiteX344" fmla="*/ 3085742 w 12192000"/>
                <a:gd name="connsiteY344" fmla="*/ 311296 h 1608850"/>
                <a:gd name="connsiteX345" fmla="*/ 3085742 w 12192000"/>
                <a:gd name="connsiteY345" fmla="*/ 233472 h 1608850"/>
                <a:gd name="connsiteX346" fmla="*/ 3083715 w 12192000"/>
                <a:gd name="connsiteY346" fmla="*/ 226987 h 1608850"/>
                <a:gd name="connsiteX347" fmla="*/ 3089795 w 12192000"/>
                <a:gd name="connsiteY347" fmla="*/ 220501 h 1608850"/>
                <a:gd name="connsiteX348" fmla="*/ 3089795 w 12192000"/>
                <a:gd name="connsiteY348" fmla="*/ 162133 h 1608850"/>
                <a:gd name="connsiteX349" fmla="*/ 3091822 w 12192000"/>
                <a:gd name="connsiteY349" fmla="*/ 157810 h 1608850"/>
                <a:gd name="connsiteX350" fmla="*/ 3091822 w 12192000"/>
                <a:gd name="connsiteY350" fmla="*/ 101604 h 1608850"/>
                <a:gd name="connsiteX351" fmla="*/ 3093849 w 12192000"/>
                <a:gd name="connsiteY351" fmla="*/ 82148 h 1608850"/>
                <a:gd name="connsiteX352" fmla="*/ 3097902 w 12192000"/>
                <a:gd name="connsiteY352" fmla="*/ 99442 h 1608850"/>
                <a:gd name="connsiteX353" fmla="*/ 3099929 w 12192000"/>
                <a:gd name="connsiteY353" fmla="*/ 157810 h 1608850"/>
                <a:gd name="connsiteX354" fmla="*/ 3101955 w 12192000"/>
                <a:gd name="connsiteY354" fmla="*/ 220501 h 1608850"/>
                <a:gd name="connsiteX355" fmla="*/ 3108035 w 12192000"/>
                <a:gd name="connsiteY355" fmla="*/ 226987 h 1608850"/>
                <a:gd name="connsiteX356" fmla="*/ 3106009 w 12192000"/>
                <a:gd name="connsiteY356" fmla="*/ 233472 h 1608850"/>
                <a:gd name="connsiteX357" fmla="*/ 3106009 w 12192000"/>
                <a:gd name="connsiteY357" fmla="*/ 311296 h 1608850"/>
                <a:gd name="connsiteX358" fmla="*/ 3108035 w 12192000"/>
                <a:gd name="connsiteY358" fmla="*/ 315620 h 1608850"/>
                <a:gd name="connsiteX359" fmla="*/ 3108035 w 12192000"/>
                <a:gd name="connsiteY359" fmla="*/ 337238 h 1608850"/>
                <a:gd name="connsiteX360" fmla="*/ 3122222 w 12192000"/>
                <a:gd name="connsiteY360" fmla="*/ 337238 h 1608850"/>
                <a:gd name="connsiteX361" fmla="*/ 3122222 w 12192000"/>
                <a:gd name="connsiteY361" fmla="*/ 354532 h 1608850"/>
                <a:gd name="connsiteX362" fmla="*/ 3130330 w 12192000"/>
                <a:gd name="connsiteY362" fmla="*/ 378311 h 1608850"/>
                <a:gd name="connsiteX363" fmla="*/ 3124250 w 12192000"/>
                <a:gd name="connsiteY363" fmla="*/ 382635 h 1608850"/>
                <a:gd name="connsiteX364" fmla="*/ 3112089 w 12192000"/>
                <a:gd name="connsiteY364" fmla="*/ 404253 h 1608850"/>
                <a:gd name="connsiteX365" fmla="*/ 3120195 w 12192000"/>
                <a:gd name="connsiteY365" fmla="*/ 657181 h 1608850"/>
                <a:gd name="connsiteX366" fmla="*/ 3185050 w 12192000"/>
                <a:gd name="connsiteY366" fmla="*/ 657181 h 1608850"/>
                <a:gd name="connsiteX367" fmla="*/ 3185050 w 12192000"/>
                <a:gd name="connsiteY367" fmla="*/ 732843 h 1608850"/>
                <a:gd name="connsiteX368" fmla="*/ 3193157 w 12192000"/>
                <a:gd name="connsiteY368" fmla="*/ 732843 h 1608850"/>
                <a:gd name="connsiteX369" fmla="*/ 3195183 w 12192000"/>
                <a:gd name="connsiteY369" fmla="*/ 726358 h 1608850"/>
                <a:gd name="connsiteX370" fmla="*/ 3201263 w 12192000"/>
                <a:gd name="connsiteY370" fmla="*/ 726358 h 1608850"/>
                <a:gd name="connsiteX371" fmla="*/ 3203291 w 12192000"/>
                <a:gd name="connsiteY371" fmla="*/ 735005 h 1608850"/>
                <a:gd name="connsiteX372" fmla="*/ 3215451 w 12192000"/>
                <a:gd name="connsiteY372" fmla="*/ 735005 h 1608850"/>
                <a:gd name="connsiteX373" fmla="*/ 3215451 w 12192000"/>
                <a:gd name="connsiteY373" fmla="*/ 728519 h 1608850"/>
                <a:gd name="connsiteX374" fmla="*/ 3237744 w 12192000"/>
                <a:gd name="connsiteY374" fmla="*/ 728519 h 1608850"/>
                <a:gd name="connsiteX375" fmla="*/ 3237744 w 12192000"/>
                <a:gd name="connsiteY375" fmla="*/ 735005 h 1608850"/>
                <a:gd name="connsiteX376" fmla="*/ 3258011 w 12192000"/>
                <a:gd name="connsiteY376" fmla="*/ 735005 h 1608850"/>
                <a:gd name="connsiteX377" fmla="*/ 3258011 w 12192000"/>
                <a:gd name="connsiteY377" fmla="*/ 780402 h 1608850"/>
                <a:gd name="connsiteX378" fmla="*/ 3272198 w 12192000"/>
                <a:gd name="connsiteY378" fmla="*/ 780402 h 1608850"/>
                <a:gd name="connsiteX379" fmla="*/ 3272198 w 12192000"/>
                <a:gd name="connsiteY379" fmla="*/ 767431 h 1608850"/>
                <a:gd name="connsiteX380" fmla="*/ 3288412 w 12192000"/>
                <a:gd name="connsiteY380" fmla="*/ 767431 h 1608850"/>
                <a:gd name="connsiteX381" fmla="*/ 3288412 w 12192000"/>
                <a:gd name="connsiteY381" fmla="*/ 588004 h 1608850"/>
                <a:gd name="connsiteX382" fmla="*/ 3294492 w 12192000"/>
                <a:gd name="connsiteY382" fmla="*/ 581518 h 1608850"/>
                <a:gd name="connsiteX383" fmla="*/ 3367453 w 12192000"/>
                <a:gd name="connsiteY383" fmla="*/ 581518 h 1608850"/>
                <a:gd name="connsiteX384" fmla="*/ 3367453 w 12192000"/>
                <a:gd name="connsiteY384" fmla="*/ 590166 h 1608850"/>
                <a:gd name="connsiteX385" fmla="*/ 3377586 w 12192000"/>
                <a:gd name="connsiteY385" fmla="*/ 590166 h 1608850"/>
                <a:gd name="connsiteX386" fmla="*/ 3377586 w 12192000"/>
                <a:gd name="connsiteY386" fmla="*/ 704740 h 1608850"/>
                <a:gd name="connsiteX387" fmla="*/ 3399879 w 12192000"/>
                <a:gd name="connsiteY387" fmla="*/ 704740 h 1608850"/>
                <a:gd name="connsiteX388" fmla="*/ 3399879 w 12192000"/>
                <a:gd name="connsiteY388" fmla="*/ 637725 h 1608850"/>
                <a:gd name="connsiteX389" fmla="*/ 3426227 w 12192000"/>
                <a:gd name="connsiteY389" fmla="*/ 637725 h 1608850"/>
                <a:gd name="connsiteX390" fmla="*/ 3430279 w 12192000"/>
                <a:gd name="connsiteY390" fmla="*/ 633401 h 1608850"/>
                <a:gd name="connsiteX391" fmla="*/ 3438387 w 12192000"/>
                <a:gd name="connsiteY391" fmla="*/ 633401 h 1608850"/>
                <a:gd name="connsiteX392" fmla="*/ 3442439 w 12192000"/>
                <a:gd name="connsiteY392" fmla="*/ 637725 h 1608850"/>
                <a:gd name="connsiteX393" fmla="*/ 3464734 w 12192000"/>
                <a:gd name="connsiteY393" fmla="*/ 637725 h 1608850"/>
                <a:gd name="connsiteX394" fmla="*/ 3464734 w 12192000"/>
                <a:gd name="connsiteY394" fmla="*/ 520989 h 1608850"/>
                <a:gd name="connsiteX395" fmla="*/ 3521481 w 12192000"/>
                <a:gd name="connsiteY395" fmla="*/ 510180 h 1608850"/>
                <a:gd name="connsiteX396" fmla="*/ 3521481 w 12192000"/>
                <a:gd name="connsiteY396" fmla="*/ 511261 h 1608850"/>
                <a:gd name="connsiteX397" fmla="*/ 3521481 w 12192000"/>
                <a:gd name="connsiteY397" fmla="*/ 518827 h 1608850"/>
                <a:gd name="connsiteX398" fmla="*/ 3547828 w 12192000"/>
                <a:gd name="connsiteY398" fmla="*/ 518827 h 1608850"/>
                <a:gd name="connsiteX399" fmla="*/ 3547828 w 12192000"/>
                <a:gd name="connsiteY399" fmla="*/ 773917 h 1608850"/>
                <a:gd name="connsiteX400" fmla="*/ 3570122 w 12192000"/>
                <a:gd name="connsiteY400" fmla="*/ 773917 h 1608850"/>
                <a:gd name="connsiteX401" fmla="*/ 3570122 w 12192000"/>
                <a:gd name="connsiteY401" fmla="*/ 769593 h 1608850"/>
                <a:gd name="connsiteX402" fmla="*/ 3582282 w 12192000"/>
                <a:gd name="connsiteY402" fmla="*/ 769593 h 1608850"/>
                <a:gd name="connsiteX403" fmla="*/ 3582282 w 12192000"/>
                <a:gd name="connsiteY403" fmla="*/ 773917 h 1608850"/>
                <a:gd name="connsiteX404" fmla="*/ 3606602 w 12192000"/>
                <a:gd name="connsiteY404" fmla="*/ 773917 h 1608850"/>
                <a:gd name="connsiteX405" fmla="*/ 3606602 w 12192000"/>
                <a:gd name="connsiteY405" fmla="*/ 760946 h 1608850"/>
                <a:gd name="connsiteX406" fmla="*/ 3634975 w 12192000"/>
                <a:gd name="connsiteY406" fmla="*/ 760946 h 1608850"/>
                <a:gd name="connsiteX407" fmla="*/ 3647135 w 12192000"/>
                <a:gd name="connsiteY407" fmla="*/ 756622 h 1608850"/>
                <a:gd name="connsiteX408" fmla="*/ 3667403 w 12192000"/>
                <a:gd name="connsiteY408" fmla="*/ 760946 h 1608850"/>
                <a:gd name="connsiteX409" fmla="*/ 3667403 w 12192000"/>
                <a:gd name="connsiteY409" fmla="*/ 743652 h 1608850"/>
                <a:gd name="connsiteX410" fmla="*/ 3675510 w 12192000"/>
                <a:gd name="connsiteY410" fmla="*/ 743652 h 1608850"/>
                <a:gd name="connsiteX411" fmla="*/ 3675510 w 12192000"/>
                <a:gd name="connsiteY411" fmla="*/ 730681 h 1608850"/>
                <a:gd name="connsiteX412" fmla="*/ 3732257 w 12192000"/>
                <a:gd name="connsiteY412" fmla="*/ 730681 h 1608850"/>
                <a:gd name="connsiteX413" fmla="*/ 3732257 w 12192000"/>
                <a:gd name="connsiteY413" fmla="*/ 700416 h 1608850"/>
                <a:gd name="connsiteX414" fmla="*/ 3750497 w 12192000"/>
                <a:gd name="connsiteY414" fmla="*/ 700416 h 1608850"/>
                <a:gd name="connsiteX415" fmla="*/ 3750497 w 12192000"/>
                <a:gd name="connsiteY415" fmla="*/ 693931 h 1608850"/>
                <a:gd name="connsiteX416" fmla="*/ 3762657 w 12192000"/>
                <a:gd name="connsiteY416" fmla="*/ 693931 h 1608850"/>
                <a:gd name="connsiteX417" fmla="*/ 3762657 w 12192000"/>
                <a:gd name="connsiteY417" fmla="*/ 700416 h 1608850"/>
                <a:gd name="connsiteX418" fmla="*/ 3778870 w 12192000"/>
                <a:gd name="connsiteY418" fmla="*/ 700416 h 1608850"/>
                <a:gd name="connsiteX419" fmla="*/ 3778870 w 12192000"/>
                <a:gd name="connsiteY419" fmla="*/ 750137 h 1608850"/>
                <a:gd name="connsiteX420" fmla="*/ 3789470 w 12192000"/>
                <a:gd name="connsiteY420" fmla="*/ 750137 h 1608850"/>
                <a:gd name="connsiteX421" fmla="*/ 3789470 w 12192000"/>
                <a:gd name="connsiteY421" fmla="*/ 586174 h 1608850"/>
                <a:gd name="connsiteX422" fmla="*/ 3791390 w 12192000"/>
                <a:gd name="connsiteY422" fmla="*/ 586174 h 1608850"/>
                <a:gd name="connsiteX423" fmla="*/ 3791390 w 12192000"/>
                <a:gd name="connsiteY423" fmla="*/ 723865 h 1608850"/>
                <a:gd name="connsiteX424" fmla="*/ 3791390 w 12192000"/>
                <a:gd name="connsiteY424" fmla="*/ 750137 h 1608850"/>
                <a:gd name="connsiteX425" fmla="*/ 3806350 w 12192000"/>
                <a:gd name="connsiteY425" fmla="*/ 750137 h 1608850"/>
                <a:gd name="connsiteX426" fmla="*/ 3806350 w 12192000"/>
                <a:gd name="connsiteY426" fmla="*/ 742023 h 1608850"/>
                <a:gd name="connsiteX427" fmla="*/ 3811298 w 12192000"/>
                <a:gd name="connsiteY427" fmla="*/ 742023 h 1608850"/>
                <a:gd name="connsiteX428" fmla="*/ 3811298 w 12192000"/>
                <a:gd name="connsiteY428" fmla="*/ 724196 h 1608850"/>
                <a:gd name="connsiteX429" fmla="*/ 3849805 w 12192000"/>
                <a:gd name="connsiteY429" fmla="*/ 724196 h 1608850"/>
                <a:gd name="connsiteX430" fmla="*/ 3849805 w 12192000"/>
                <a:gd name="connsiteY430" fmla="*/ 693931 h 1608850"/>
                <a:gd name="connsiteX431" fmla="*/ 3888823 w 12192000"/>
                <a:gd name="connsiteY431" fmla="*/ 693931 h 1608850"/>
                <a:gd name="connsiteX432" fmla="*/ 3888823 w 12192000"/>
                <a:gd name="connsiteY432" fmla="*/ 690579 h 1608850"/>
                <a:gd name="connsiteX433" fmla="*/ 3887708 w 12192000"/>
                <a:gd name="connsiteY433" fmla="*/ 690579 h 1608850"/>
                <a:gd name="connsiteX434" fmla="*/ 3879906 w 12192000"/>
                <a:gd name="connsiteY434" fmla="*/ 690579 h 1608850"/>
                <a:gd name="connsiteX435" fmla="*/ 3879906 w 12192000"/>
                <a:gd name="connsiteY435" fmla="*/ 689443 h 1608850"/>
                <a:gd name="connsiteX436" fmla="*/ 3879906 w 12192000"/>
                <a:gd name="connsiteY436" fmla="*/ 681500 h 1608850"/>
                <a:gd name="connsiteX437" fmla="*/ 3881022 w 12192000"/>
                <a:gd name="connsiteY437" fmla="*/ 681500 h 1608850"/>
                <a:gd name="connsiteX438" fmla="*/ 3888823 w 12192000"/>
                <a:gd name="connsiteY438" fmla="*/ 681500 h 1608850"/>
                <a:gd name="connsiteX439" fmla="*/ 3888823 w 12192000"/>
                <a:gd name="connsiteY439" fmla="*/ 679986 h 1608850"/>
                <a:gd name="connsiteX440" fmla="*/ 3888823 w 12192000"/>
                <a:gd name="connsiteY440" fmla="*/ 669395 h 1608850"/>
                <a:gd name="connsiteX441" fmla="*/ 3887708 w 12192000"/>
                <a:gd name="connsiteY441" fmla="*/ 669395 h 1608850"/>
                <a:gd name="connsiteX442" fmla="*/ 3879906 w 12192000"/>
                <a:gd name="connsiteY442" fmla="*/ 669395 h 1608850"/>
                <a:gd name="connsiteX443" fmla="*/ 3879906 w 12192000"/>
                <a:gd name="connsiteY443" fmla="*/ 667882 h 1608850"/>
                <a:gd name="connsiteX444" fmla="*/ 3879906 w 12192000"/>
                <a:gd name="connsiteY444" fmla="*/ 657290 h 1608850"/>
                <a:gd name="connsiteX445" fmla="*/ 3881022 w 12192000"/>
                <a:gd name="connsiteY445" fmla="*/ 657290 h 1608850"/>
                <a:gd name="connsiteX446" fmla="*/ 3888823 w 12192000"/>
                <a:gd name="connsiteY446" fmla="*/ 657290 h 1608850"/>
                <a:gd name="connsiteX447" fmla="*/ 3888823 w 12192000"/>
                <a:gd name="connsiteY447" fmla="*/ 656156 h 1608850"/>
                <a:gd name="connsiteX448" fmla="*/ 3888823 w 12192000"/>
                <a:gd name="connsiteY448" fmla="*/ 648212 h 1608850"/>
                <a:gd name="connsiteX449" fmla="*/ 3887708 w 12192000"/>
                <a:gd name="connsiteY449" fmla="*/ 648212 h 1608850"/>
                <a:gd name="connsiteX450" fmla="*/ 3879906 w 12192000"/>
                <a:gd name="connsiteY450" fmla="*/ 648212 h 1608850"/>
                <a:gd name="connsiteX451" fmla="*/ 3879906 w 12192000"/>
                <a:gd name="connsiteY451" fmla="*/ 646698 h 1608850"/>
                <a:gd name="connsiteX452" fmla="*/ 3879906 w 12192000"/>
                <a:gd name="connsiteY452" fmla="*/ 636107 h 1608850"/>
                <a:gd name="connsiteX453" fmla="*/ 3881022 w 12192000"/>
                <a:gd name="connsiteY453" fmla="*/ 636107 h 1608850"/>
                <a:gd name="connsiteX454" fmla="*/ 3888823 w 12192000"/>
                <a:gd name="connsiteY454" fmla="*/ 636107 h 1608850"/>
                <a:gd name="connsiteX455" fmla="*/ 3888823 w 12192000"/>
                <a:gd name="connsiteY455" fmla="*/ 634594 h 1608850"/>
                <a:gd name="connsiteX456" fmla="*/ 3888823 w 12192000"/>
                <a:gd name="connsiteY456" fmla="*/ 624002 h 1608850"/>
                <a:gd name="connsiteX457" fmla="*/ 3887708 w 12192000"/>
                <a:gd name="connsiteY457" fmla="*/ 624002 h 1608850"/>
                <a:gd name="connsiteX458" fmla="*/ 3879906 w 12192000"/>
                <a:gd name="connsiteY458" fmla="*/ 624002 h 1608850"/>
                <a:gd name="connsiteX459" fmla="*/ 3879906 w 12192000"/>
                <a:gd name="connsiteY459" fmla="*/ 622489 h 1608850"/>
                <a:gd name="connsiteX460" fmla="*/ 3879906 w 12192000"/>
                <a:gd name="connsiteY460" fmla="*/ 611898 h 1608850"/>
                <a:gd name="connsiteX461" fmla="*/ 3881022 w 12192000"/>
                <a:gd name="connsiteY461" fmla="*/ 611898 h 1608850"/>
                <a:gd name="connsiteX462" fmla="*/ 3888823 w 12192000"/>
                <a:gd name="connsiteY462" fmla="*/ 611898 h 1608850"/>
                <a:gd name="connsiteX463" fmla="*/ 3888823 w 12192000"/>
                <a:gd name="connsiteY463" fmla="*/ 610763 h 1608850"/>
                <a:gd name="connsiteX464" fmla="*/ 3888823 w 12192000"/>
                <a:gd name="connsiteY464" fmla="*/ 602819 h 1608850"/>
                <a:gd name="connsiteX465" fmla="*/ 3887708 w 12192000"/>
                <a:gd name="connsiteY465" fmla="*/ 602819 h 1608850"/>
                <a:gd name="connsiteX466" fmla="*/ 3879906 w 12192000"/>
                <a:gd name="connsiteY466" fmla="*/ 602819 h 1608850"/>
                <a:gd name="connsiteX467" fmla="*/ 3879906 w 12192000"/>
                <a:gd name="connsiteY467" fmla="*/ 601307 h 1608850"/>
                <a:gd name="connsiteX468" fmla="*/ 3879906 w 12192000"/>
                <a:gd name="connsiteY468" fmla="*/ 590714 h 1608850"/>
                <a:gd name="connsiteX469" fmla="*/ 3881022 w 12192000"/>
                <a:gd name="connsiteY469" fmla="*/ 590714 h 1608850"/>
                <a:gd name="connsiteX470" fmla="*/ 3888823 w 12192000"/>
                <a:gd name="connsiteY470" fmla="*/ 590714 h 1608850"/>
                <a:gd name="connsiteX471" fmla="*/ 3888823 w 12192000"/>
                <a:gd name="connsiteY471" fmla="*/ 589202 h 1608850"/>
                <a:gd name="connsiteX472" fmla="*/ 3888823 w 12192000"/>
                <a:gd name="connsiteY472" fmla="*/ 578610 h 1608850"/>
                <a:gd name="connsiteX473" fmla="*/ 3887708 w 12192000"/>
                <a:gd name="connsiteY473" fmla="*/ 578610 h 1608850"/>
                <a:gd name="connsiteX474" fmla="*/ 3879906 w 12192000"/>
                <a:gd name="connsiteY474" fmla="*/ 578610 h 1608850"/>
                <a:gd name="connsiteX475" fmla="*/ 3879906 w 12192000"/>
                <a:gd name="connsiteY475" fmla="*/ 577096 h 1608850"/>
                <a:gd name="connsiteX476" fmla="*/ 3879906 w 12192000"/>
                <a:gd name="connsiteY476" fmla="*/ 566505 h 1608850"/>
                <a:gd name="connsiteX477" fmla="*/ 3881022 w 12192000"/>
                <a:gd name="connsiteY477" fmla="*/ 566505 h 1608850"/>
                <a:gd name="connsiteX478" fmla="*/ 3888823 w 12192000"/>
                <a:gd name="connsiteY478" fmla="*/ 566505 h 1608850"/>
                <a:gd name="connsiteX479" fmla="*/ 3888823 w 12192000"/>
                <a:gd name="connsiteY479" fmla="*/ 565370 h 1608850"/>
                <a:gd name="connsiteX480" fmla="*/ 3888823 w 12192000"/>
                <a:gd name="connsiteY480" fmla="*/ 557427 h 1608850"/>
                <a:gd name="connsiteX481" fmla="*/ 3887708 w 12192000"/>
                <a:gd name="connsiteY481" fmla="*/ 557427 h 1608850"/>
                <a:gd name="connsiteX482" fmla="*/ 3879906 w 12192000"/>
                <a:gd name="connsiteY482" fmla="*/ 557427 h 1608850"/>
                <a:gd name="connsiteX483" fmla="*/ 3879906 w 12192000"/>
                <a:gd name="connsiteY483" fmla="*/ 555914 h 1608850"/>
                <a:gd name="connsiteX484" fmla="*/ 3879906 w 12192000"/>
                <a:gd name="connsiteY484" fmla="*/ 545322 h 1608850"/>
                <a:gd name="connsiteX485" fmla="*/ 3881022 w 12192000"/>
                <a:gd name="connsiteY485" fmla="*/ 545322 h 1608850"/>
                <a:gd name="connsiteX486" fmla="*/ 3888823 w 12192000"/>
                <a:gd name="connsiteY486" fmla="*/ 545322 h 1608850"/>
                <a:gd name="connsiteX487" fmla="*/ 3887708 w 12192000"/>
                <a:gd name="connsiteY487" fmla="*/ 543053 h 1608850"/>
                <a:gd name="connsiteX488" fmla="*/ 3879906 w 12192000"/>
                <a:gd name="connsiteY488" fmla="*/ 527166 h 1608850"/>
                <a:gd name="connsiteX489" fmla="*/ 3879906 w 12192000"/>
                <a:gd name="connsiteY489" fmla="*/ 478746 h 1608850"/>
                <a:gd name="connsiteX490" fmla="*/ 4029251 w 12192000"/>
                <a:gd name="connsiteY490" fmla="*/ 478746 h 1608850"/>
                <a:gd name="connsiteX491" fmla="*/ 4042623 w 12192000"/>
                <a:gd name="connsiteY491" fmla="*/ 505982 h 1608850"/>
                <a:gd name="connsiteX492" fmla="*/ 4042623 w 12192000"/>
                <a:gd name="connsiteY492" fmla="*/ 566505 h 1608850"/>
                <a:gd name="connsiteX493" fmla="*/ 4041510 w 12192000"/>
                <a:gd name="connsiteY493" fmla="*/ 566505 h 1608850"/>
                <a:gd name="connsiteX494" fmla="*/ 4033708 w 12192000"/>
                <a:gd name="connsiteY494" fmla="*/ 566505 h 1608850"/>
                <a:gd name="connsiteX495" fmla="*/ 4033708 w 12192000"/>
                <a:gd name="connsiteY495" fmla="*/ 568018 h 1608850"/>
                <a:gd name="connsiteX496" fmla="*/ 4033708 w 12192000"/>
                <a:gd name="connsiteY496" fmla="*/ 578610 h 1608850"/>
                <a:gd name="connsiteX497" fmla="*/ 4034823 w 12192000"/>
                <a:gd name="connsiteY497" fmla="*/ 578610 h 1608850"/>
                <a:gd name="connsiteX498" fmla="*/ 4042623 w 12192000"/>
                <a:gd name="connsiteY498" fmla="*/ 578610 h 1608850"/>
                <a:gd name="connsiteX499" fmla="*/ 4042623 w 12192000"/>
                <a:gd name="connsiteY499" fmla="*/ 580123 h 1608850"/>
                <a:gd name="connsiteX500" fmla="*/ 4042623 w 12192000"/>
                <a:gd name="connsiteY500" fmla="*/ 590714 h 1608850"/>
                <a:gd name="connsiteX501" fmla="*/ 4041510 w 12192000"/>
                <a:gd name="connsiteY501" fmla="*/ 590714 h 1608850"/>
                <a:gd name="connsiteX502" fmla="*/ 4033708 w 12192000"/>
                <a:gd name="connsiteY502" fmla="*/ 590714 h 1608850"/>
                <a:gd name="connsiteX503" fmla="*/ 4033708 w 12192000"/>
                <a:gd name="connsiteY503" fmla="*/ 592227 h 1608850"/>
                <a:gd name="connsiteX504" fmla="*/ 4033708 w 12192000"/>
                <a:gd name="connsiteY504" fmla="*/ 602819 h 1608850"/>
                <a:gd name="connsiteX505" fmla="*/ 4034823 w 12192000"/>
                <a:gd name="connsiteY505" fmla="*/ 602819 h 1608850"/>
                <a:gd name="connsiteX506" fmla="*/ 4042623 w 12192000"/>
                <a:gd name="connsiteY506" fmla="*/ 602819 h 1608850"/>
                <a:gd name="connsiteX507" fmla="*/ 4042623 w 12192000"/>
                <a:gd name="connsiteY507" fmla="*/ 603955 h 1608850"/>
                <a:gd name="connsiteX508" fmla="*/ 4042623 w 12192000"/>
                <a:gd name="connsiteY508" fmla="*/ 611898 h 1608850"/>
                <a:gd name="connsiteX509" fmla="*/ 4041510 w 12192000"/>
                <a:gd name="connsiteY509" fmla="*/ 611898 h 1608850"/>
                <a:gd name="connsiteX510" fmla="*/ 4033708 w 12192000"/>
                <a:gd name="connsiteY510" fmla="*/ 611898 h 1608850"/>
                <a:gd name="connsiteX511" fmla="*/ 4033708 w 12192000"/>
                <a:gd name="connsiteY511" fmla="*/ 613411 h 1608850"/>
                <a:gd name="connsiteX512" fmla="*/ 4033708 w 12192000"/>
                <a:gd name="connsiteY512" fmla="*/ 624002 h 1608850"/>
                <a:gd name="connsiteX513" fmla="*/ 4034823 w 12192000"/>
                <a:gd name="connsiteY513" fmla="*/ 624002 h 1608850"/>
                <a:gd name="connsiteX514" fmla="*/ 4042623 w 12192000"/>
                <a:gd name="connsiteY514" fmla="*/ 624002 h 1608850"/>
                <a:gd name="connsiteX515" fmla="*/ 4042623 w 12192000"/>
                <a:gd name="connsiteY515" fmla="*/ 625516 h 1608850"/>
                <a:gd name="connsiteX516" fmla="*/ 4042623 w 12192000"/>
                <a:gd name="connsiteY516" fmla="*/ 636107 h 1608850"/>
                <a:gd name="connsiteX517" fmla="*/ 4041510 w 12192000"/>
                <a:gd name="connsiteY517" fmla="*/ 636107 h 1608850"/>
                <a:gd name="connsiteX518" fmla="*/ 4033708 w 12192000"/>
                <a:gd name="connsiteY518" fmla="*/ 636107 h 1608850"/>
                <a:gd name="connsiteX519" fmla="*/ 4033708 w 12192000"/>
                <a:gd name="connsiteY519" fmla="*/ 637620 h 1608850"/>
                <a:gd name="connsiteX520" fmla="*/ 4033708 w 12192000"/>
                <a:gd name="connsiteY520" fmla="*/ 648212 h 1608850"/>
                <a:gd name="connsiteX521" fmla="*/ 4034823 w 12192000"/>
                <a:gd name="connsiteY521" fmla="*/ 648212 h 1608850"/>
                <a:gd name="connsiteX522" fmla="*/ 4042623 w 12192000"/>
                <a:gd name="connsiteY522" fmla="*/ 648212 h 1608850"/>
                <a:gd name="connsiteX523" fmla="*/ 4042623 w 12192000"/>
                <a:gd name="connsiteY523" fmla="*/ 649346 h 1608850"/>
                <a:gd name="connsiteX524" fmla="*/ 4042623 w 12192000"/>
                <a:gd name="connsiteY524" fmla="*/ 657290 h 1608850"/>
                <a:gd name="connsiteX525" fmla="*/ 4041510 w 12192000"/>
                <a:gd name="connsiteY525" fmla="*/ 657290 h 1608850"/>
                <a:gd name="connsiteX526" fmla="*/ 4033708 w 12192000"/>
                <a:gd name="connsiteY526" fmla="*/ 657290 h 1608850"/>
                <a:gd name="connsiteX527" fmla="*/ 4033708 w 12192000"/>
                <a:gd name="connsiteY527" fmla="*/ 658804 h 1608850"/>
                <a:gd name="connsiteX528" fmla="*/ 4033708 w 12192000"/>
                <a:gd name="connsiteY528" fmla="*/ 669395 h 1608850"/>
                <a:gd name="connsiteX529" fmla="*/ 4034823 w 12192000"/>
                <a:gd name="connsiteY529" fmla="*/ 669395 h 1608850"/>
                <a:gd name="connsiteX530" fmla="*/ 4042623 w 12192000"/>
                <a:gd name="connsiteY530" fmla="*/ 669395 h 1608850"/>
                <a:gd name="connsiteX531" fmla="*/ 4042623 w 12192000"/>
                <a:gd name="connsiteY531" fmla="*/ 670908 h 1608850"/>
                <a:gd name="connsiteX532" fmla="*/ 4042623 w 12192000"/>
                <a:gd name="connsiteY532" fmla="*/ 681500 h 1608850"/>
                <a:gd name="connsiteX533" fmla="*/ 4041510 w 12192000"/>
                <a:gd name="connsiteY533" fmla="*/ 681500 h 1608850"/>
                <a:gd name="connsiteX534" fmla="*/ 4033708 w 12192000"/>
                <a:gd name="connsiteY534" fmla="*/ 681500 h 1608850"/>
                <a:gd name="connsiteX535" fmla="*/ 4033708 w 12192000"/>
                <a:gd name="connsiteY535" fmla="*/ 682634 h 1608850"/>
                <a:gd name="connsiteX536" fmla="*/ 4033708 w 12192000"/>
                <a:gd name="connsiteY536" fmla="*/ 690579 h 1608850"/>
                <a:gd name="connsiteX537" fmla="*/ 4034823 w 12192000"/>
                <a:gd name="connsiteY537" fmla="*/ 690579 h 1608850"/>
                <a:gd name="connsiteX538" fmla="*/ 4042623 w 12192000"/>
                <a:gd name="connsiteY538" fmla="*/ 690579 h 1608850"/>
                <a:gd name="connsiteX539" fmla="*/ 4042623 w 12192000"/>
                <a:gd name="connsiteY539" fmla="*/ 692091 h 1608850"/>
                <a:gd name="connsiteX540" fmla="*/ 4042623 w 12192000"/>
                <a:gd name="connsiteY540" fmla="*/ 702682 h 1608850"/>
                <a:gd name="connsiteX541" fmla="*/ 4041510 w 12192000"/>
                <a:gd name="connsiteY541" fmla="*/ 702682 h 1608850"/>
                <a:gd name="connsiteX542" fmla="*/ 4033708 w 12192000"/>
                <a:gd name="connsiteY542" fmla="*/ 702682 h 1608850"/>
                <a:gd name="connsiteX543" fmla="*/ 4033708 w 12192000"/>
                <a:gd name="connsiteY543" fmla="*/ 704195 h 1608850"/>
                <a:gd name="connsiteX544" fmla="*/ 4033708 w 12192000"/>
                <a:gd name="connsiteY544" fmla="*/ 714788 h 1608850"/>
                <a:gd name="connsiteX545" fmla="*/ 4034823 w 12192000"/>
                <a:gd name="connsiteY545" fmla="*/ 714788 h 1608850"/>
                <a:gd name="connsiteX546" fmla="*/ 4042623 w 12192000"/>
                <a:gd name="connsiteY546" fmla="*/ 714788 h 1608850"/>
                <a:gd name="connsiteX547" fmla="*/ 4042623 w 12192000"/>
                <a:gd name="connsiteY547" fmla="*/ 716300 h 1608850"/>
                <a:gd name="connsiteX548" fmla="*/ 4042623 w 12192000"/>
                <a:gd name="connsiteY548" fmla="*/ 726892 h 1608850"/>
                <a:gd name="connsiteX549" fmla="*/ 4041510 w 12192000"/>
                <a:gd name="connsiteY549" fmla="*/ 726892 h 1608850"/>
                <a:gd name="connsiteX550" fmla="*/ 4033708 w 12192000"/>
                <a:gd name="connsiteY550" fmla="*/ 726892 h 1608850"/>
                <a:gd name="connsiteX551" fmla="*/ 4033708 w 12192000"/>
                <a:gd name="connsiteY551" fmla="*/ 728027 h 1608850"/>
                <a:gd name="connsiteX552" fmla="*/ 4033708 w 12192000"/>
                <a:gd name="connsiteY552" fmla="*/ 735970 h 1608850"/>
                <a:gd name="connsiteX553" fmla="*/ 4034823 w 12192000"/>
                <a:gd name="connsiteY553" fmla="*/ 735970 h 1608850"/>
                <a:gd name="connsiteX554" fmla="*/ 4042623 w 12192000"/>
                <a:gd name="connsiteY554" fmla="*/ 735970 h 1608850"/>
                <a:gd name="connsiteX555" fmla="*/ 4042623 w 12192000"/>
                <a:gd name="connsiteY555" fmla="*/ 737484 h 1608850"/>
                <a:gd name="connsiteX556" fmla="*/ 4042623 w 12192000"/>
                <a:gd name="connsiteY556" fmla="*/ 748075 h 1608850"/>
                <a:gd name="connsiteX557" fmla="*/ 4041510 w 12192000"/>
                <a:gd name="connsiteY557" fmla="*/ 748075 h 1608850"/>
                <a:gd name="connsiteX558" fmla="*/ 4033708 w 12192000"/>
                <a:gd name="connsiteY558" fmla="*/ 748075 h 1608850"/>
                <a:gd name="connsiteX559" fmla="*/ 4033708 w 12192000"/>
                <a:gd name="connsiteY559" fmla="*/ 749588 h 1608850"/>
                <a:gd name="connsiteX560" fmla="*/ 4033708 w 12192000"/>
                <a:gd name="connsiteY560" fmla="*/ 760181 h 1608850"/>
                <a:gd name="connsiteX561" fmla="*/ 4034823 w 12192000"/>
                <a:gd name="connsiteY561" fmla="*/ 760181 h 1608850"/>
                <a:gd name="connsiteX562" fmla="*/ 4042623 w 12192000"/>
                <a:gd name="connsiteY562" fmla="*/ 760181 h 1608850"/>
                <a:gd name="connsiteX563" fmla="*/ 4042623 w 12192000"/>
                <a:gd name="connsiteY563" fmla="*/ 761314 h 1608850"/>
                <a:gd name="connsiteX564" fmla="*/ 4042623 w 12192000"/>
                <a:gd name="connsiteY564" fmla="*/ 769258 h 1608850"/>
                <a:gd name="connsiteX565" fmla="*/ 4041510 w 12192000"/>
                <a:gd name="connsiteY565" fmla="*/ 769258 h 1608850"/>
                <a:gd name="connsiteX566" fmla="*/ 4033708 w 12192000"/>
                <a:gd name="connsiteY566" fmla="*/ 769258 h 1608850"/>
                <a:gd name="connsiteX567" fmla="*/ 4033708 w 12192000"/>
                <a:gd name="connsiteY567" fmla="*/ 770772 h 1608850"/>
                <a:gd name="connsiteX568" fmla="*/ 4033708 w 12192000"/>
                <a:gd name="connsiteY568" fmla="*/ 781363 h 1608850"/>
                <a:gd name="connsiteX569" fmla="*/ 4034823 w 12192000"/>
                <a:gd name="connsiteY569" fmla="*/ 781363 h 1608850"/>
                <a:gd name="connsiteX570" fmla="*/ 4042623 w 12192000"/>
                <a:gd name="connsiteY570" fmla="*/ 781363 h 1608850"/>
                <a:gd name="connsiteX571" fmla="*/ 4042623 w 12192000"/>
                <a:gd name="connsiteY571" fmla="*/ 782876 h 1608850"/>
                <a:gd name="connsiteX572" fmla="*/ 4042623 w 12192000"/>
                <a:gd name="connsiteY572" fmla="*/ 793468 h 1608850"/>
                <a:gd name="connsiteX573" fmla="*/ 4041510 w 12192000"/>
                <a:gd name="connsiteY573" fmla="*/ 793468 h 1608850"/>
                <a:gd name="connsiteX574" fmla="*/ 4033708 w 12192000"/>
                <a:gd name="connsiteY574" fmla="*/ 793468 h 1608850"/>
                <a:gd name="connsiteX575" fmla="*/ 4033708 w 12192000"/>
                <a:gd name="connsiteY575" fmla="*/ 794981 h 1608850"/>
                <a:gd name="connsiteX576" fmla="*/ 4033708 w 12192000"/>
                <a:gd name="connsiteY576" fmla="*/ 805572 h 1608850"/>
                <a:gd name="connsiteX577" fmla="*/ 4034823 w 12192000"/>
                <a:gd name="connsiteY577" fmla="*/ 805572 h 1608850"/>
                <a:gd name="connsiteX578" fmla="*/ 4042623 w 12192000"/>
                <a:gd name="connsiteY578" fmla="*/ 805572 h 1608850"/>
                <a:gd name="connsiteX579" fmla="*/ 4042623 w 12192000"/>
                <a:gd name="connsiteY579" fmla="*/ 806707 h 1608850"/>
                <a:gd name="connsiteX580" fmla="*/ 4042623 w 12192000"/>
                <a:gd name="connsiteY580" fmla="*/ 814651 h 1608850"/>
                <a:gd name="connsiteX581" fmla="*/ 4041510 w 12192000"/>
                <a:gd name="connsiteY581" fmla="*/ 814651 h 1608850"/>
                <a:gd name="connsiteX582" fmla="*/ 4033708 w 12192000"/>
                <a:gd name="connsiteY582" fmla="*/ 814651 h 1608850"/>
                <a:gd name="connsiteX583" fmla="*/ 4033708 w 12192000"/>
                <a:gd name="connsiteY583" fmla="*/ 816163 h 1608850"/>
                <a:gd name="connsiteX584" fmla="*/ 4033708 w 12192000"/>
                <a:gd name="connsiteY584" fmla="*/ 826756 h 1608850"/>
                <a:gd name="connsiteX585" fmla="*/ 4058227 w 12192000"/>
                <a:gd name="connsiteY585" fmla="*/ 853992 h 1608850"/>
                <a:gd name="connsiteX586" fmla="*/ 4057113 w 12192000"/>
                <a:gd name="connsiteY586" fmla="*/ 860044 h 1608850"/>
                <a:gd name="connsiteX587" fmla="*/ 4049311 w 12192000"/>
                <a:gd name="connsiteY587" fmla="*/ 860044 h 1608850"/>
                <a:gd name="connsiteX588" fmla="*/ 4049311 w 12192000"/>
                <a:gd name="connsiteY588" fmla="*/ 893331 h 1608850"/>
                <a:gd name="connsiteX589" fmla="*/ 4050427 w 12192000"/>
                <a:gd name="connsiteY589" fmla="*/ 893331 h 1608850"/>
                <a:gd name="connsiteX590" fmla="*/ 4058227 w 12192000"/>
                <a:gd name="connsiteY590" fmla="*/ 893331 h 1608850"/>
                <a:gd name="connsiteX591" fmla="*/ 4058227 w 12192000"/>
                <a:gd name="connsiteY591" fmla="*/ 891440 h 1608850"/>
                <a:gd name="connsiteX592" fmla="*/ 4058227 w 12192000"/>
                <a:gd name="connsiteY592" fmla="*/ 878201 h 1608850"/>
                <a:gd name="connsiteX593" fmla="*/ 4059342 w 12192000"/>
                <a:gd name="connsiteY593" fmla="*/ 877444 h 1608850"/>
                <a:gd name="connsiteX594" fmla="*/ 4067142 w 12192000"/>
                <a:gd name="connsiteY594" fmla="*/ 872149 h 1608850"/>
                <a:gd name="connsiteX595" fmla="*/ 4069094 w 12192000"/>
                <a:gd name="connsiteY595" fmla="*/ 872149 h 1608850"/>
                <a:gd name="connsiteX596" fmla="*/ 4082747 w 12192000"/>
                <a:gd name="connsiteY596" fmla="*/ 872149 h 1608850"/>
                <a:gd name="connsiteX597" fmla="*/ 4082747 w 12192000"/>
                <a:gd name="connsiteY597" fmla="*/ 873661 h 1608850"/>
                <a:gd name="connsiteX598" fmla="*/ 4082747 w 12192000"/>
                <a:gd name="connsiteY598" fmla="*/ 884253 h 1608850"/>
                <a:gd name="connsiteX599" fmla="*/ 4084419 w 12192000"/>
                <a:gd name="connsiteY599" fmla="*/ 884253 h 1608850"/>
                <a:gd name="connsiteX600" fmla="*/ 4096121 w 12192000"/>
                <a:gd name="connsiteY600" fmla="*/ 884253 h 1608850"/>
                <a:gd name="connsiteX601" fmla="*/ 4097235 w 12192000"/>
                <a:gd name="connsiteY601" fmla="*/ 890305 h 1608850"/>
                <a:gd name="connsiteX602" fmla="*/ 4105038 w 12192000"/>
                <a:gd name="connsiteY602" fmla="*/ 890305 h 1608850"/>
                <a:gd name="connsiteX603" fmla="*/ 4129555 w 12192000"/>
                <a:gd name="connsiteY603" fmla="*/ 932671 h 1608850"/>
                <a:gd name="connsiteX604" fmla="*/ 4129555 w 12192000"/>
                <a:gd name="connsiteY604" fmla="*/ 951821 h 1608850"/>
                <a:gd name="connsiteX605" fmla="*/ 4129555 w 12192000"/>
                <a:gd name="connsiteY605" fmla="*/ 970823 h 1608850"/>
                <a:gd name="connsiteX606" fmla="*/ 4138472 w 12192000"/>
                <a:gd name="connsiteY606" fmla="*/ 970823 h 1608850"/>
                <a:gd name="connsiteX607" fmla="*/ 4138472 w 12192000"/>
                <a:gd name="connsiteY607" fmla="*/ 956881 h 1608850"/>
                <a:gd name="connsiteX608" fmla="*/ 4139308 w 12192000"/>
                <a:gd name="connsiteY608" fmla="*/ 956881 h 1608850"/>
                <a:gd name="connsiteX609" fmla="*/ 4145159 w 12192000"/>
                <a:gd name="connsiteY609" fmla="*/ 956881 h 1608850"/>
                <a:gd name="connsiteX610" fmla="*/ 4145159 w 12192000"/>
                <a:gd name="connsiteY610" fmla="*/ 958394 h 1608850"/>
                <a:gd name="connsiteX611" fmla="*/ 4145159 w 12192000"/>
                <a:gd name="connsiteY611" fmla="*/ 968985 h 1608850"/>
                <a:gd name="connsiteX612" fmla="*/ 4154075 w 12192000"/>
                <a:gd name="connsiteY612" fmla="*/ 905436 h 1608850"/>
                <a:gd name="connsiteX613" fmla="*/ 4191968 w 12192000"/>
                <a:gd name="connsiteY613" fmla="*/ 905436 h 1608850"/>
                <a:gd name="connsiteX614" fmla="*/ 4191968 w 12192000"/>
                <a:gd name="connsiteY614" fmla="*/ 808599 h 1608850"/>
                <a:gd name="connsiteX615" fmla="*/ 4227631 w 12192000"/>
                <a:gd name="connsiteY615" fmla="*/ 808599 h 1608850"/>
                <a:gd name="connsiteX616" fmla="*/ 4227631 w 12192000"/>
                <a:gd name="connsiteY616" fmla="*/ 807464 h 1608850"/>
                <a:gd name="connsiteX617" fmla="*/ 4227631 w 12192000"/>
                <a:gd name="connsiteY617" fmla="*/ 799520 h 1608850"/>
                <a:gd name="connsiteX618" fmla="*/ 4249922 w 12192000"/>
                <a:gd name="connsiteY618" fmla="*/ 799520 h 1608850"/>
                <a:gd name="connsiteX619" fmla="*/ 4249922 w 12192000"/>
                <a:gd name="connsiteY619" fmla="*/ 748075 h 1608850"/>
                <a:gd name="connsiteX620" fmla="*/ 4245463 w 12192000"/>
                <a:gd name="connsiteY620" fmla="*/ 745805 h 1608850"/>
                <a:gd name="connsiteX621" fmla="*/ 4245463 w 12192000"/>
                <a:gd name="connsiteY621" fmla="*/ 729918 h 1608850"/>
                <a:gd name="connsiteX622" fmla="*/ 4249922 w 12192000"/>
                <a:gd name="connsiteY622" fmla="*/ 732945 h 1608850"/>
                <a:gd name="connsiteX623" fmla="*/ 4254381 w 12192000"/>
                <a:gd name="connsiteY623" fmla="*/ 702682 h 1608850"/>
                <a:gd name="connsiteX624" fmla="*/ 4258839 w 12192000"/>
                <a:gd name="connsiteY624" fmla="*/ 732945 h 1608850"/>
                <a:gd name="connsiteX625" fmla="*/ 4261346 w 12192000"/>
                <a:gd name="connsiteY625" fmla="*/ 728783 h 1608850"/>
                <a:gd name="connsiteX626" fmla="*/ 4263297 w 12192000"/>
                <a:gd name="connsiteY626" fmla="*/ 720840 h 1608850"/>
                <a:gd name="connsiteX627" fmla="*/ 4263853 w 12192000"/>
                <a:gd name="connsiteY627" fmla="*/ 719327 h 1608850"/>
                <a:gd name="connsiteX628" fmla="*/ 4267754 w 12192000"/>
                <a:gd name="connsiteY628" fmla="*/ 708734 h 1608850"/>
                <a:gd name="connsiteX629" fmla="*/ 4268311 w 12192000"/>
                <a:gd name="connsiteY629" fmla="*/ 707222 h 1608850"/>
                <a:gd name="connsiteX630" fmla="*/ 4272213 w 12192000"/>
                <a:gd name="connsiteY630" fmla="*/ 696631 h 1608850"/>
                <a:gd name="connsiteX631" fmla="*/ 4273605 w 12192000"/>
                <a:gd name="connsiteY631" fmla="*/ 695495 h 1608850"/>
                <a:gd name="connsiteX632" fmla="*/ 4283357 w 12192000"/>
                <a:gd name="connsiteY632" fmla="*/ 687552 h 1608850"/>
                <a:gd name="connsiteX633" fmla="*/ 4285030 w 12192000"/>
                <a:gd name="connsiteY633" fmla="*/ 686039 h 1608850"/>
                <a:gd name="connsiteX634" fmla="*/ 4296732 w 12192000"/>
                <a:gd name="connsiteY634" fmla="*/ 675447 h 1608850"/>
                <a:gd name="connsiteX635" fmla="*/ 4297568 w 12192000"/>
                <a:gd name="connsiteY635" fmla="*/ 673934 h 1608850"/>
                <a:gd name="connsiteX636" fmla="*/ 4303418 w 12192000"/>
                <a:gd name="connsiteY636" fmla="*/ 663343 h 1608850"/>
                <a:gd name="connsiteX637" fmla="*/ 4303976 w 12192000"/>
                <a:gd name="connsiteY637" fmla="*/ 660695 h 1608850"/>
                <a:gd name="connsiteX638" fmla="*/ 4307877 w 12192000"/>
                <a:gd name="connsiteY638" fmla="*/ 642159 h 1608850"/>
                <a:gd name="connsiteX639" fmla="*/ 4308435 w 12192000"/>
                <a:gd name="connsiteY639" fmla="*/ 644807 h 1608850"/>
                <a:gd name="connsiteX640" fmla="*/ 4312335 w 12192000"/>
                <a:gd name="connsiteY640" fmla="*/ 663343 h 1608850"/>
                <a:gd name="connsiteX641" fmla="*/ 4312893 w 12192000"/>
                <a:gd name="connsiteY641" fmla="*/ 664477 h 1608850"/>
                <a:gd name="connsiteX642" fmla="*/ 4316793 w 12192000"/>
                <a:gd name="connsiteY642" fmla="*/ 672421 h 1608850"/>
                <a:gd name="connsiteX643" fmla="*/ 4318186 w 12192000"/>
                <a:gd name="connsiteY643" fmla="*/ 673934 h 1608850"/>
                <a:gd name="connsiteX644" fmla="*/ 4327938 w 12192000"/>
                <a:gd name="connsiteY644" fmla="*/ 684525 h 1608850"/>
                <a:gd name="connsiteX645" fmla="*/ 4329054 w 12192000"/>
                <a:gd name="connsiteY645" fmla="*/ 686039 h 1608850"/>
                <a:gd name="connsiteX646" fmla="*/ 4336853 w 12192000"/>
                <a:gd name="connsiteY646" fmla="*/ 696631 h 1608850"/>
                <a:gd name="connsiteX647" fmla="*/ 4337969 w 12192000"/>
                <a:gd name="connsiteY647" fmla="*/ 698143 h 1608850"/>
                <a:gd name="connsiteX648" fmla="*/ 4345771 w 12192000"/>
                <a:gd name="connsiteY648" fmla="*/ 708734 h 1608850"/>
                <a:gd name="connsiteX649" fmla="*/ 4346049 w 12192000"/>
                <a:gd name="connsiteY649" fmla="*/ 710248 h 1608850"/>
                <a:gd name="connsiteX650" fmla="*/ 4347998 w 12192000"/>
                <a:gd name="connsiteY650" fmla="*/ 720840 h 1608850"/>
                <a:gd name="connsiteX651" fmla="*/ 4348277 w 12192000"/>
                <a:gd name="connsiteY651" fmla="*/ 722352 h 1608850"/>
                <a:gd name="connsiteX652" fmla="*/ 4350228 w 12192000"/>
                <a:gd name="connsiteY652" fmla="*/ 732945 h 1608850"/>
                <a:gd name="connsiteX653" fmla="*/ 4356914 w 12192000"/>
                <a:gd name="connsiteY653" fmla="*/ 702682 h 1608850"/>
                <a:gd name="connsiteX654" fmla="*/ 4361373 w 12192000"/>
                <a:gd name="connsiteY654" fmla="*/ 732945 h 1608850"/>
                <a:gd name="connsiteX655" fmla="*/ 4365830 w 12192000"/>
                <a:gd name="connsiteY655" fmla="*/ 735214 h 1608850"/>
                <a:gd name="connsiteX656" fmla="*/ 4365830 w 12192000"/>
                <a:gd name="connsiteY656" fmla="*/ 751102 h 1608850"/>
                <a:gd name="connsiteX657" fmla="*/ 4361373 w 12192000"/>
                <a:gd name="connsiteY657" fmla="*/ 793468 h 1608850"/>
                <a:gd name="connsiteX658" fmla="*/ 4362489 w 12192000"/>
                <a:gd name="connsiteY658" fmla="*/ 793468 h 1608850"/>
                <a:gd name="connsiteX659" fmla="*/ 4370289 w 12192000"/>
                <a:gd name="connsiteY659" fmla="*/ 793468 h 1608850"/>
                <a:gd name="connsiteX660" fmla="*/ 4371126 w 12192000"/>
                <a:gd name="connsiteY660" fmla="*/ 799520 h 1608850"/>
                <a:gd name="connsiteX661" fmla="*/ 4376976 w 12192000"/>
                <a:gd name="connsiteY661" fmla="*/ 799520 h 1608850"/>
                <a:gd name="connsiteX662" fmla="*/ 4376976 w 12192000"/>
                <a:gd name="connsiteY662" fmla="*/ 798007 h 1608850"/>
                <a:gd name="connsiteX663" fmla="*/ 4376976 w 12192000"/>
                <a:gd name="connsiteY663" fmla="*/ 787415 h 1608850"/>
                <a:gd name="connsiteX664" fmla="*/ 4379206 w 12192000"/>
                <a:gd name="connsiteY664" fmla="*/ 787415 h 1608850"/>
                <a:gd name="connsiteX665" fmla="*/ 4394808 w 12192000"/>
                <a:gd name="connsiteY665" fmla="*/ 787415 h 1608850"/>
                <a:gd name="connsiteX666" fmla="*/ 4394808 w 12192000"/>
                <a:gd name="connsiteY666" fmla="*/ 784767 h 1608850"/>
                <a:gd name="connsiteX667" fmla="*/ 4394808 w 12192000"/>
                <a:gd name="connsiteY667" fmla="*/ 766232 h 1608850"/>
                <a:gd name="connsiteX668" fmla="*/ 4432702 w 12192000"/>
                <a:gd name="connsiteY668" fmla="*/ 766232 h 1608850"/>
                <a:gd name="connsiteX669" fmla="*/ 4432702 w 12192000"/>
                <a:gd name="connsiteY669" fmla="*/ 768124 h 1608850"/>
                <a:gd name="connsiteX670" fmla="*/ 4432702 w 12192000"/>
                <a:gd name="connsiteY670" fmla="*/ 781363 h 1608850"/>
                <a:gd name="connsiteX671" fmla="*/ 4452762 w 12192000"/>
                <a:gd name="connsiteY671" fmla="*/ 781363 h 1608850"/>
                <a:gd name="connsiteX672" fmla="*/ 4452762 w 12192000"/>
                <a:gd name="connsiteY672" fmla="*/ 784390 h 1608850"/>
                <a:gd name="connsiteX673" fmla="*/ 4452762 w 12192000"/>
                <a:gd name="connsiteY673" fmla="*/ 805572 h 1608850"/>
                <a:gd name="connsiteX674" fmla="*/ 4448306 w 12192000"/>
                <a:gd name="connsiteY674" fmla="*/ 806707 h 1608850"/>
                <a:gd name="connsiteX675" fmla="*/ 4448306 w 12192000"/>
                <a:gd name="connsiteY675" fmla="*/ 814651 h 1608850"/>
                <a:gd name="connsiteX676" fmla="*/ 4452762 w 12192000"/>
                <a:gd name="connsiteY676" fmla="*/ 816921 h 1608850"/>
                <a:gd name="connsiteX677" fmla="*/ 4452762 w 12192000"/>
                <a:gd name="connsiteY677" fmla="*/ 832808 h 1608850"/>
                <a:gd name="connsiteX678" fmla="*/ 4448306 w 12192000"/>
                <a:gd name="connsiteY678" fmla="*/ 838860 h 1608850"/>
                <a:gd name="connsiteX679" fmla="*/ 4448306 w 12192000"/>
                <a:gd name="connsiteY679" fmla="*/ 911488 h 1608850"/>
                <a:gd name="connsiteX680" fmla="*/ 4450255 w 12192000"/>
                <a:gd name="connsiteY680" fmla="*/ 911488 h 1608850"/>
                <a:gd name="connsiteX681" fmla="*/ 4463908 w 12192000"/>
                <a:gd name="connsiteY681" fmla="*/ 911488 h 1608850"/>
                <a:gd name="connsiteX682" fmla="*/ 4465579 w 12192000"/>
                <a:gd name="connsiteY682" fmla="*/ 917540 h 1608850"/>
                <a:gd name="connsiteX683" fmla="*/ 4477282 w 12192000"/>
                <a:gd name="connsiteY683" fmla="*/ 917540 h 1608850"/>
                <a:gd name="connsiteX684" fmla="*/ 4477282 w 12192000"/>
                <a:gd name="connsiteY684" fmla="*/ 920188 h 1608850"/>
                <a:gd name="connsiteX685" fmla="*/ 4477282 w 12192000"/>
                <a:gd name="connsiteY685" fmla="*/ 938724 h 1608850"/>
                <a:gd name="connsiteX686" fmla="*/ 4478955 w 12192000"/>
                <a:gd name="connsiteY686" fmla="*/ 938724 h 1608850"/>
                <a:gd name="connsiteX687" fmla="*/ 4490656 w 12192000"/>
                <a:gd name="connsiteY687" fmla="*/ 938724 h 1608850"/>
                <a:gd name="connsiteX688" fmla="*/ 4490656 w 12192000"/>
                <a:gd name="connsiteY688" fmla="*/ 936076 h 1608850"/>
                <a:gd name="connsiteX689" fmla="*/ 4490656 w 12192000"/>
                <a:gd name="connsiteY689" fmla="*/ 917540 h 1608850"/>
                <a:gd name="connsiteX690" fmla="*/ 4492605 w 12192000"/>
                <a:gd name="connsiteY690" fmla="*/ 916028 h 1608850"/>
                <a:gd name="connsiteX691" fmla="*/ 4506258 w 12192000"/>
                <a:gd name="connsiteY691" fmla="*/ 905436 h 1608850"/>
                <a:gd name="connsiteX692" fmla="*/ 4506258 w 12192000"/>
                <a:gd name="connsiteY692" fmla="*/ 878201 h 1608850"/>
                <a:gd name="connsiteX693" fmla="*/ 4501802 w 12192000"/>
                <a:gd name="connsiteY693" fmla="*/ 847938 h 1608850"/>
                <a:gd name="connsiteX694" fmla="*/ 4502914 w 12192000"/>
                <a:gd name="connsiteY694" fmla="*/ 847938 h 1608850"/>
                <a:gd name="connsiteX695" fmla="*/ 4510717 w 12192000"/>
                <a:gd name="connsiteY695" fmla="*/ 847938 h 1608850"/>
                <a:gd name="connsiteX696" fmla="*/ 4530778 w 12192000"/>
                <a:gd name="connsiteY696" fmla="*/ 844913 h 1608850"/>
                <a:gd name="connsiteX697" fmla="*/ 4530778 w 12192000"/>
                <a:gd name="connsiteY697" fmla="*/ 843399 h 1608850"/>
                <a:gd name="connsiteX698" fmla="*/ 4530778 w 12192000"/>
                <a:gd name="connsiteY698" fmla="*/ 832808 h 1608850"/>
                <a:gd name="connsiteX699" fmla="*/ 4532451 w 12192000"/>
                <a:gd name="connsiteY699" fmla="*/ 832808 h 1608850"/>
                <a:gd name="connsiteX700" fmla="*/ 4544152 w 12192000"/>
                <a:gd name="connsiteY700" fmla="*/ 832808 h 1608850"/>
                <a:gd name="connsiteX701" fmla="*/ 4544152 w 12192000"/>
                <a:gd name="connsiteY701" fmla="*/ 681500 h 1608850"/>
                <a:gd name="connsiteX702" fmla="*/ 4545267 w 12192000"/>
                <a:gd name="connsiteY702" fmla="*/ 681500 h 1608850"/>
                <a:gd name="connsiteX703" fmla="*/ 4553068 w 12192000"/>
                <a:gd name="connsiteY703" fmla="*/ 681500 h 1608850"/>
                <a:gd name="connsiteX704" fmla="*/ 4553068 w 12192000"/>
                <a:gd name="connsiteY704" fmla="*/ 678473 h 1608850"/>
                <a:gd name="connsiteX705" fmla="*/ 4553068 w 12192000"/>
                <a:gd name="connsiteY705" fmla="*/ 657290 h 1608850"/>
                <a:gd name="connsiteX706" fmla="*/ 4555298 w 12192000"/>
                <a:gd name="connsiteY706" fmla="*/ 596766 h 1608850"/>
                <a:gd name="connsiteX707" fmla="*/ 4556412 w 12192000"/>
                <a:gd name="connsiteY707" fmla="*/ 596766 h 1608850"/>
                <a:gd name="connsiteX708" fmla="*/ 4564213 w 12192000"/>
                <a:gd name="connsiteY708" fmla="*/ 596766 h 1608850"/>
                <a:gd name="connsiteX709" fmla="*/ 4564213 w 12192000"/>
                <a:gd name="connsiteY709" fmla="*/ 598280 h 1608850"/>
                <a:gd name="connsiteX710" fmla="*/ 4564213 w 12192000"/>
                <a:gd name="connsiteY710" fmla="*/ 608871 h 1608850"/>
                <a:gd name="connsiteX711" fmla="*/ 4568671 w 12192000"/>
                <a:gd name="connsiteY711" fmla="*/ 605845 h 1608850"/>
                <a:gd name="connsiteX712" fmla="*/ 4568671 w 12192000"/>
                <a:gd name="connsiteY712" fmla="*/ 584662 h 1608850"/>
                <a:gd name="connsiteX713" fmla="*/ 4570065 w 12192000"/>
                <a:gd name="connsiteY713" fmla="*/ 583906 h 1608850"/>
                <a:gd name="connsiteX714" fmla="*/ 4579816 w 12192000"/>
                <a:gd name="connsiteY714" fmla="*/ 578610 h 1608850"/>
                <a:gd name="connsiteX715" fmla="*/ 4580930 w 12192000"/>
                <a:gd name="connsiteY715" fmla="*/ 579367 h 1608850"/>
                <a:gd name="connsiteX716" fmla="*/ 4588733 w 12192000"/>
                <a:gd name="connsiteY716" fmla="*/ 584662 h 1608850"/>
                <a:gd name="connsiteX717" fmla="*/ 4590404 w 12192000"/>
                <a:gd name="connsiteY717" fmla="*/ 584662 h 1608850"/>
                <a:gd name="connsiteX718" fmla="*/ 4602107 w 12192000"/>
                <a:gd name="connsiteY718" fmla="*/ 584662 h 1608850"/>
                <a:gd name="connsiteX719" fmla="*/ 4602107 w 12192000"/>
                <a:gd name="connsiteY719" fmla="*/ 545322 h 1608850"/>
                <a:gd name="connsiteX720" fmla="*/ 4603221 w 12192000"/>
                <a:gd name="connsiteY720" fmla="*/ 545322 h 1608850"/>
                <a:gd name="connsiteX721" fmla="*/ 4611021 w 12192000"/>
                <a:gd name="connsiteY721" fmla="*/ 545322 h 1608850"/>
                <a:gd name="connsiteX722" fmla="*/ 4612414 w 12192000"/>
                <a:gd name="connsiteY722" fmla="*/ 551375 h 1608850"/>
                <a:gd name="connsiteX723" fmla="*/ 4622169 w 12192000"/>
                <a:gd name="connsiteY723" fmla="*/ 551375 h 1608850"/>
                <a:gd name="connsiteX724" fmla="*/ 4623282 w 12192000"/>
                <a:gd name="connsiteY724" fmla="*/ 545322 h 1608850"/>
                <a:gd name="connsiteX725" fmla="*/ 4631084 w 12192000"/>
                <a:gd name="connsiteY725" fmla="*/ 545322 h 1608850"/>
                <a:gd name="connsiteX726" fmla="*/ 4631084 w 12192000"/>
                <a:gd name="connsiteY726" fmla="*/ 590714 h 1608850"/>
                <a:gd name="connsiteX727" fmla="*/ 4632477 w 12192000"/>
                <a:gd name="connsiteY727" fmla="*/ 592227 h 1608850"/>
                <a:gd name="connsiteX728" fmla="*/ 4642230 w 12192000"/>
                <a:gd name="connsiteY728" fmla="*/ 602819 h 1608850"/>
                <a:gd name="connsiteX729" fmla="*/ 4664518 w 12192000"/>
                <a:gd name="connsiteY729" fmla="*/ 611898 h 1608850"/>
                <a:gd name="connsiteX730" fmla="*/ 4664518 w 12192000"/>
                <a:gd name="connsiteY730" fmla="*/ 610007 h 1608850"/>
                <a:gd name="connsiteX731" fmla="*/ 4664518 w 12192000"/>
                <a:gd name="connsiteY731" fmla="*/ 596766 h 1608850"/>
                <a:gd name="connsiteX732" fmla="*/ 4693496 w 12192000"/>
                <a:gd name="connsiteY732" fmla="*/ 584662 h 1608850"/>
                <a:gd name="connsiteX733" fmla="*/ 4693496 w 12192000"/>
                <a:gd name="connsiteY733" fmla="*/ 583150 h 1608850"/>
                <a:gd name="connsiteX734" fmla="*/ 4693496 w 12192000"/>
                <a:gd name="connsiteY734" fmla="*/ 572557 h 1608850"/>
                <a:gd name="connsiteX735" fmla="*/ 4694332 w 12192000"/>
                <a:gd name="connsiteY735" fmla="*/ 572557 h 1608850"/>
                <a:gd name="connsiteX736" fmla="*/ 4700182 w 12192000"/>
                <a:gd name="connsiteY736" fmla="*/ 572557 h 1608850"/>
                <a:gd name="connsiteX737" fmla="*/ 4700182 w 12192000"/>
                <a:gd name="connsiteY737" fmla="*/ 571423 h 1608850"/>
                <a:gd name="connsiteX738" fmla="*/ 4700182 w 12192000"/>
                <a:gd name="connsiteY738" fmla="*/ 563479 h 1608850"/>
                <a:gd name="connsiteX739" fmla="*/ 4702412 w 12192000"/>
                <a:gd name="connsiteY739" fmla="*/ 563479 h 1608850"/>
                <a:gd name="connsiteX740" fmla="*/ 4718014 w 12192000"/>
                <a:gd name="connsiteY740" fmla="*/ 563479 h 1608850"/>
                <a:gd name="connsiteX741" fmla="*/ 4718014 w 12192000"/>
                <a:gd name="connsiteY741" fmla="*/ 564614 h 1608850"/>
                <a:gd name="connsiteX742" fmla="*/ 4718014 w 12192000"/>
                <a:gd name="connsiteY742" fmla="*/ 572557 h 1608850"/>
                <a:gd name="connsiteX743" fmla="*/ 4719686 w 12192000"/>
                <a:gd name="connsiteY743" fmla="*/ 572557 h 1608850"/>
                <a:gd name="connsiteX744" fmla="*/ 4731390 w 12192000"/>
                <a:gd name="connsiteY744" fmla="*/ 572557 h 1608850"/>
                <a:gd name="connsiteX745" fmla="*/ 4731390 w 12192000"/>
                <a:gd name="connsiteY745" fmla="*/ 574828 h 1608850"/>
                <a:gd name="connsiteX746" fmla="*/ 4731390 w 12192000"/>
                <a:gd name="connsiteY746" fmla="*/ 590714 h 1608850"/>
                <a:gd name="connsiteX747" fmla="*/ 4755908 w 12192000"/>
                <a:gd name="connsiteY747" fmla="*/ 590714 h 1608850"/>
                <a:gd name="connsiteX748" fmla="*/ 4755908 w 12192000"/>
                <a:gd name="connsiteY748" fmla="*/ 589202 h 1608850"/>
                <a:gd name="connsiteX749" fmla="*/ 4755908 w 12192000"/>
                <a:gd name="connsiteY749" fmla="*/ 578610 h 1608850"/>
                <a:gd name="connsiteX750" fmla="*/ 4757302 w 12192000"/>
                <a:gd name="connsiteY750" fmla="*/ 578610 h 1608850"/>
                <a:gd name="connsiteX751" fmla="*/ 4767053 w 12192000"/>
                <a:gd name="connsiteY751" fmla="*/ 578610 h 1608850"/>
                <a:gd name="connsiteX752" fmla="*/ 4767053 w 12192000"/>
                <a:gd name="connsiteY752" fmla="*/ 577096 h 1608850"/>
                <a:gd name="connsiteX753" fmla="*/ 4767053 w 12192000"/>
                <a:gd name="connsiteY753" fmla="*/ 566505 h 1608850"/>
                <a:gd name="connsiteX754" fmla="*/ 4768725 w 12192000"/>
                <a:gd name="connsiteY754" fmla="*/ 566505 h 1608850"/>
                <a:gd name="connsiteX755" fmla="*/ 4780426 w 12192000"/>
                <a:gd name="connsiteY755" fmla="*/ 566505 h 1608850"/>
                <a:gd name="connsiteX756" fmla="*/ 4780426 w 12192000"/>
                <a:gd name="connsiteY756" fmla="*/ 568018 h 1608850"/>
                <a:gd name="connsiteX757" fmla="*/ 4780426 w 12192000"/>
                <a:gd name="connsiteY757" fmla="*/ 578610 h 1608850"/>
                <a:gd name="connsiteX758" fmla="*/ 4784886 w 12192000"/>
                <a:gd name="connsiteY758" fmla="*/ 505982 h 1608850"/>
                <a:gd name="connsiteX759" fmla="*/ 4885191 w 12192000"/>
                <a:gd name="connsiteY759" fmla="*/ 505982 h 1608850"/>
                <a:gd name="connsiteX760" fmla="*/ 4885191 w 12192000"/>
                <a:gd name="connsiteY760" fmla="*/ 602819 h 1608850"/>
                <a:gd name="connsiteX761" fmla="*/ 4887420 w 12192000"/>
                <a:gd name="connsiteY761" fmla="*/ 602819 h 1608850"/>
                <a:gd name="connsiteX762" fmla="*/ 4903022 w 12192000"/>
                <a:gd name="connsiteY762" fmla="*/ 602819 h 1608850"/>
                <a:gd name="connsiteX763" fmla="*/ 4903022 w 12192000"/>
                <a:gd name="connsiteY763" fmla="*/ 493877 h 1608850"/>
                <a:gd name="connsiteX764" fmla="*/ 4925313 w 12192000"/>
                <a:gd name="connsiteY764" fmla="*/ 478746 h 1608850"/>
                <a:gd name="connsiteX765" fmla="*/ 4954291 w 12192000"/>
                <a:gd name="connsiteY765" fmla="*/ 478746 h 1608850"/>
                <a:gd name="connsiteX766" fmla="*/ 4956242 w 12192000"/>
                <a:gd name="connsiteY766" fmla="*/ 476477 h 1608850"/>
                <a:gd name="connsiteX767" fmla="*/ 4969893 w 12192000"/>
                <a:gd name="connsiteY767" fmla="*/ 460589 h 1608850"/>
                <a:gd name="connsiteX768" fmla="*/ 5007787 w 12192000"/>
                <a:gd name="connsiteY768" fmla="*/ 460589 h 1608850"/>
                <a:gd name="connsiteX769" fmla="*/ 5007787 w 12192000"/>
                <a:gd name="connsiteY769" fmla="*/ 462859 h 1608850"/>
                <a:gd name="connsiteX770" fmla="*/ 5007787 w 12192000"/>
                <a:gd name="connsiteY770" fmla="*/ 478746 h 1608850"/>
                <a:gd name="connsiteX771" fmla="*/ 5045681 w 12192000"/>
                <a:gd name="connsiteY771" fmla="*/ 478746 h 1608850"/>
                <a:gd name="connsiteX772" fmla="*/ 5045681 w 12192000"/>
                <a:gd name="connsiteY772" fmla="*/ 596766 h 1608850"/>
                <a:gd name="connsiteX773" fmla="*/ 5047073 w 12192000"/>
                <a:gd name="connsiteY773" fmla="*/ 596766 h 1608850"/>
                <a:gd name="connsiteX774" fmla="*/ 5056825 w 12192000"/>
                <a:gd name="connsiteY774" fmla="*/ 596766 h 1608850"/>
                <a:gd name="connsiteX775" fmla="*/ 5056825 w 12192000"/>
                <a:gd name="connsiteY775" fmla="*/ 769258 h 1608850"/>
                <a:gd name="connsiteX776" fmla="*/ 5059053 w 12192000"/>
                <a:gd name="connsiteY776" fmla="*/ 769258 h 1608850"/>
                <a:gd name="connsiteX777" fmla="*/ 5074657 w 12192000"/>
                <a:gd name="connsiteY777" fmla="*/ 769258 h 1608850"/>
                <a:gd name="connsiteX778" fmla="*/ 5074657 w 12192000"/>
                <a:gd name="connsiteY778" fmla="*/ 657290 h 1608850"/>
                <a:gd name="connsiteX779" fmla="*/ 5075493 w 12192000"/>
                <a:gd name="connsiteY779" fmla="*/ 656533 h 1608850"/>
                <a:gd name="connsiteX780" fmla="*/ 5081344 w 12192000"/>
                <a:gd name="connsiteY780" fmla="*/ 651238 h 1608850"/>
                <a:gd name="connsiteX781" fmla="*/ 5085802 w 12192000"/>
                <a:gd name="connsiteY781" fmla="*/ 652750 h 1608850"/>
                <a:gd name="connsiteX782" fmla="*/ 5085802 w 12192000"/>
                <a:gd name="connsiteY782" fmla="*/ 663343 h 1608850"/>
                <a:gd name="connsiteX783" fmla="*/ 5088030 w 12192000"/>
                <a:gd name="connsiteY783" fmla="*/ 661829 h 1608850"/>
                <a:gd name="connsiteX784" fmla="*/ 5103634 w 12192000"/>
                <a:gd name="connsiteY784" fmla="*/ 651238 h 1608850"/>
                <a:gd name="connsiteX785" fmla="*/ 5105585 w 12192000"/>
                <a:gd name="connsiteY785" fmla="*/ 651238 h 1608850"/>
                <a:gd name="connsiteX786" fmla="*/ 5119237 w 12192000"/>
                <a:gd name="connsiteY786" fmla="*/ 651238 h 1608850"/>
                <a:gd name="connsiteX787" fmla="*/ 5119237 w 12192000"/>
                <a:gd name="connsiteY787" fmla="*/ 857017 h 1608850"/>
                <a:gd name="connsiteX788" fmla="*/ 5150444 w 12192000"/>
                <a:gd name="connsiteY788" fmla="*/ 863070 h 1608850"/>
                <a:gd name="connsiteX789" fmla="*/ 5150444 w 12192000"/>
                <a:gd name="connsiteY789" fmla="*/ 853992 h 1608850"/>
                <a:gd name="connsiteX790" fmla="*/ 5183878 w 12192000"/>
                <a:gd name="connsiteY790" fmla="*/ 853992 h 1608850"/>
                <a:gd name="connsiteX791" fmla="*/ 5183878 w 12192000"/>
                <a:gd name="connsiteY791" fmla="*/ 814651 h 1608850"/>
                <a:gd name="connsiteX792" fmla="*/ 5192794 w 12192000"/>
                <a:gd name="connsiteY792" fmla="*/ 814651 h 1608850"/>
                <a:gd name="connsiteX793" fmla="*/ 5192794 w 12192000"/>
                <a:gd name="connsiteY793" fmla="*/ 763206 h 1608850"/>
                <a:gd name="connsiteX794" fmla="*/ 5199482 w 12192000"/>
                <a:gd name="connsiteY794" fmla="*/ 763206 h 1608850"/>
                <a:gd name="connsiteX795" fmla="*/ 5199482 w 12192000"/>
                <a:gd name="connsiteY795" fmla="*/ 711761 h 1608850"/>
                <a:gd name="connsiteX796" fmla="*/ 5215086 w 12192000"/>
                <a:gd name="connsiteY796" fmla="*/ 711761 h 1608850"/>
                <a:gd name="connsiteX797" fmla="*/ 5264122 w 12192000"/>
                <a:gd name="connsiteY797" fmla="*/ 684525 h 1608850"/>
                <a:gd name="connsiteX798" fmla="*/ 5266352 w 12192000"/>
                <a:gd name="connsiteY798" fmla="*/ 657290 h 1608850"/>
                <a:gd name="connsiteX799" fmla="*/ 5270810 w 12192000"/>
                <a:gd name="connsiteY799" fmla="*/ 684525 h 1608850"/>
                <a:gd name="connsiteX800" fmla="*/ 5322078 w 12192000"/>
                <a:gd name="connsiteY800" fmla="*/ 720840 h 1608850"/>
                <a:gd name="connsiteX801" fmla="*/ 5322078 w 12192000"/>
                <a:gd name="connsiteY801" fmla="*/ 714788 h 1608850"/>
                <a:gd name="connsiteX802" fmla="*/ 5335452 w 12192000"/>
                <a:gd name="connsiteY802" fmla="*/ 714788 h 1608850"/>
                <a:gd name="connsiteX803" fmla="*/ 5335452 w 12192000"/>
                <a:gd name="connsiteY803" fmla="*/ 763206 h 1608850"/>
                <a:gd name="connsiteX804" fmla="*/ 5342138 w 12192000"/>
                <a:gd name="connsiteY804" fmla="*/ 763206 h 1608850"/>
                <a:gd name="connsiteX805" fmla="*/ 5342138 w 12192000"/>
                <a:gd name="connsiteY805" fmla="*/ 801467 h 1608850"/>
                <a:gd name="connsiteX806" fmla="*/ 5377917 w 12192000"/>
                <a:gd name="connsiteY806" fmla="*/ 790806 h 1608850"/>
                <a:gd name="connsiteX807" fmla="*/ 5478973 w 12192000"/>
                <a:gd name="connsiteY807" fmla="*/ 790806 h 1608850"/>
                <a:gd name="connsiteX808" fmla="*/ 5478973 w 12192000"/>
                <a:gd name="connsiteY808" fmla="*/ 596233 h 1608850"/>
                <a:gd name="connsiteX809" fmla="*/ 5507479 w 12192000"/>
                <a:gd name="connsiteY809" fmla="*/ 582720 h 1608850"/>
                <a:gd name="connsiteX810" fmla="*/ 5631857 w 12192000"/>
                <a:gd name="connsiteY810" fmla="*/ 561101 h 1608850"/>
                <a:gd name="connsiteX811" fmla="*/ 5675909 w 12192000"/>
                <a:gd name="connsiteY811" fmla="*/ 574613 h 1608850"/>
                <a:gd name="connsiteX812" fmla="*/ 5683682 w 12192000"/>
                <a:gd name="connsiteY812" fmla="*/ 582720 h 1608850"/>
                <a:gd name="connsiteX813" fmla="*/ 5683682 w 12192000"/>
                <a:gd name="connsiteY813" fmla="*/ 833084 h 1608850"/>
                <a:gd name="connsiteX814" fmla="*/ 5701821 w 12192000"/>
                <a:gd name="connsiteY814" fmla="*/ 873985 h 1608850"/>
                <a:gd name="connsiteX815" fmla="*/ 5701821 w 12192000"/>
                <a:gd name="connsiteY815" fmla="*/ 798914 h 1608850"/>
                <a:gd name="connsiteX816" fmla="*/ 5717369 w 12192000"/>
                <a:gd name="connsiteY816" fmla="*/ 798914 h 1608850"/>
                <a:gd name="connsiteX817" fmla="*/ 5717369 w 12192000"/>
                <a:gd name="connsiteY817" fmla="*/ 785402 h 1608850"/>
                <a:gd name="connsiteX818" fmla="*/ 5732917 w 12192000"/>
                <a:gd name="connsiteY818" fmla="*/ 777295 h 1608850"/>
                <a:gd name="connsiteX819" fmla="*/ 5745871 w 12192000"/>
                <a:gd name="connsiteY819" fmla="*/ 777295 h 1608850"/>
                <a:gd name="connsiteX820" fmla="*/ 5745871 w 12192000"/>
                <a:gd name="connsiteY820" fmla="*/ 763783 h 1608850"/>
                <a:gd name="connsiteX821" fmla="*/ 5756236 w 12192000"/>
                <a:gd name="connsiteY821" fmla="*/ 755675 h 1608850"/>
                <a:gd name="connsiteX822" fmla="*/ 5782151 w 12192000"/>
                <a:gd name="connsiteY822" fmla="*/ 755675 h 1608850"/>
                <a:gd name="connsiteX823" fmla="*/ 5782151 w 12192000"/>
                <a:gd name="connsiteY823" fmla="*/ 798914 h 1608850"/>
                <a:gd name="connsiteX824" fmla="*/ 5836566 w 12192000"/>
                <a:gd name="connsiteY824" fmla="*/ 798914 h 1608850"/>
                <a:gd name="connsiteX825" fmla="*/ 5836566 w 12192000"/>
                <a:gd name="connsiteY825" fmla="*/ 950250 h 1608850"/>
                <a:gd name="connsiteX826" fmla="*/ 5857295 w 12192000"/>
                <a:gd name="connsiteY826" fmla="*/ 950250 h 1608850"/>
                <a:gd name="connsiteX827" fmla="*/ 5878025 w 12192000"/>
                <a:gd name="connsiteY827" fmla="*/ 942143 h 1608850"/>
                <a:gd name="connsiteX828" fmla="*/ 5878025 w 12192000"/>
                <a:gd name="connsiteY828" fmla="*/ 931332 h 1608850"/>
                <a:gd name="connsiteX829" fmla="*/ 5870253 w 12192000"/>
                <a:gd name="connsiteY829" fmla="*/ 928630 h 1608850"/>
                <a:gd name="connsiteX830" fmla="*/ 5870253 w 12192000"/>
                <a:gd name="connsiteY830" fmla="*/ 920522 h 1608850"/>
                <a:gd name="connsiteX831" fmla="*/ 5878025 w 12192000"/>
                <a:gd name="connsiteY831" fmla="*/ 915118 h 1608850"/>
                <a:gd name="connsiteX832" fmla="*/ 5878025 w 12192000"/>
                <a:gd name="connsiteY832" fmla="*/ 855665 h 1608850"/>
                <a:gd name="connsiteX833" fmla="*/ 5870253 w 12192000"/>
                <a:gd name="connsiteY833" fmla="*/ 852962 h 1608850"/>
                <a:gd name="connsiteX834" fmla="*/ 5870253 w 12192000"/>
                <a:gd name="connsiteY834" fmla="*/ 844855 h 1608850"/>
                <a:gd name="connsiteX835" fmla="*/ 5878025 w 12192000"/>
                <a:gd name="connsiteY835" fmla="*/ 839450 h 1608850"/>
                <a:gd name="connsiteX836" fmla="*/ 5883208 w 12192000"/>
                <a:gd name="connsiteY836" fmla="*/ 834046 h 1608850"/>
                <a:gd name="connsiteX837" fmla="*/ 5883208 w 12192000"/>
                <a:gd name="connsiteY837" fmla="*/ 823236 h 1608850"/>
                <a:gd name="connsiteX838" fmla="*/ 5878025 w 12192000"/>
                <a:gd name="connsiteY838" fmla="*/ 823236 h 1608850"/>
                <a:gd name="connsiteX839" fmla="*/ 5878025 w 12192000"/>
                <a:gd name="connsiteY839" fmla="*/ 815128 h 1608850"/>
                <a:gd name="connsiteX840" fmla="*/ 5885800 w 12192000"/>
                <a:gd name="connsiteY840" fmla="*/ 809724 h 1608850"/>
                <a:gd name="connsiteX841" fmla="*/ 5927259 w 12192000"/>
                <a:gd name="connsiteY841" fmla="*/ 734056 h 1608850"/>
                <a:gd name="connsiteX842" fmla="*/ 5922077 w 12192000"/>
                <a:gd name="connsiteY842" fmla="*/ 731353 h 1608850"/>
                <a:gd name="connsiteX843" fmla="*/ 5922077 w 12192000"/>
                <a:gd name="connsiteY843" fmla="*/ 723246 h 1608850"/>
                <a:gd name="connsiteX844" fmla="*/ 5929850 w 12192000"/>
                <a:gd name="connsiteY844" fmla="*/ 720543 h 1608850"/>
                <a:gd name="connsiteX845" fmla="*/ 5929850 w 12192000"/>
                <a:gd name="connsiteY845" fmla="*/ 709734 h 1608850"/>
                <a:gd name="connsiteX846" fmla="*/ 5935033 w 12192000"/>
                <a:gd name="connsiteY846" fmla="*/ 709734 h 1608850"/>
                <a:gd name="connsiteX847" fmla="*/ 5935033 w 12192000"/>
                <a:gd name="connsiteY847" fmla="*/ 685412 h 1608850"/>
                <a:gd name="connsiteX848" fmla="*/ 5929850 w 12192000"/>
                <a:gd name="connsiteY848" fmla="*/ 685412 h 1608850"/>
                <a:gd name="connsiteX849" fmla="*/ 5929850 w 12192000"/>
                <a:gd name="connsiteY849" fmla="*/ 680008 h 1608850"/>
                <a:gd name="connsiteX850" fmla="*/ 5935033 w 12192000"/>
                <a:gd name="connsiteY850" fmla="*/ 677305 h 1608850"/>
                <a:gd name="connsiteX851" fmla="*/ 5947989 w 12192000"/>
                <a:gd name="connsiteY851" fmla="*/ 658388 h 1608850"/>
                <a:gd name="connsiteX852" fmla="*/ 5950579 w 12192000"/>
                <a:gd name="connsiteY852" fmla="*/ 647579 h 1608850"/>
                <a:gd name="connsiteX853" fmla="*/ 5950579 w 12192000"/>
                <a:gd name="connsiteY853" fmla="*/ 617852 h 1608850"/>
                <a:gd name="connsiteX854" fmla="*/ 5950904 w 12192000"/>
                <a:gd name="connsiteY854" fmla="*/ 616838 h 1608850"/>
                <a:gd name="connsiteX855" fmla="*/ 5953171 w 12192000"/>
                <a:gd name="connsiteY855" fmla="*/ 609745 h 1608850"/>
                <a:gd name="connsiteX856" fmla="*/ 5953495 w 12192000"/>
                <a:gd name="connsiteY856" fmla="*/ 610759 h 1608850"/>
                <a:gd name="connsiteX857" fmla="*/ 5955763 w 12192000"/>
                <a:gd name="connsiteY857" fmla="*/ 617852 h 1608850"/>
                <a:gd name="connsiteX858" fmla="*/ 5958354 w 12192000"/>
                <a:gd name="connsiteY858" fmla="*/ 647579 h 1608850"/>
                <a:gd name="connsiteX859" fmla="*/ 5958354 w 12192000"/>
                <a:gd name="connsiteY859" fmla="*/ 655686 h 1608850"/>
                <a:gd name="connsiteX860" fmla="*/ 5971311 w 12192000"/>
                <a:gd name="connsiteY860" fmla="*/ 677305 h 1608850"/>
                <a:gd name="connsiteX861" fmla="*/ 5976494 w 12192000"/>
                <a:gd name="connsiteY861" fmla="*/ 680008 h 1608850"/>
                <a:gd name="connsiteX862" fmla="*/ 5976494 w 12192000"/>
                <a:gd name="connsiteY862" fmla="*/ 685412 h 1608850"/>
                <a:gd name="connsiteX863" fmla="*/ 5973903 w 12192000"/>
                <a:gd name="connsiteY863" fmla="*/ 709734 h 1608850"/>
                <a:gd name="connsiteX864" fmla="*/ 5979084 w 12192000"/>
                <a:gd name="connsiteY864" fmla="*/ 720543 h 1608850"/>
                <a:gd name="connsiteX865" fmla="*/ 5984268 w 12192000"/>
                <a:gd name="connsiteY865" fmla="*/ 723246 h 1608850"/>
                <a:gd name="connsiteX866" fmla="*/ 5984268 w 12192000"/>
                <a:gd name="connsiteY866" fmla="*/ 731353 h 1608850"/>
                <a:gd name="connsiteX867" fmla="*/ 5979084 w 12192000"/>
                <a:gd name="connsiteY867" fmla="*/ 734056 h 1608850"/>
                <a:gd name="connsiteX868" fmla="*/ 5999269 w 12192000"/>
                <a:gd name="connsiteY868" fmla="*/ 755105 h 1608850"/>
                <a:gd name="connsiteX869" fmla="*/ 5999269 w 12192000"/>
                <a:gd name="connsiteY869" fmla="*/ 627662 h 1608850"/>
                <a:gd name="connsiteX870" fmla="*/ 5999299 w 12192000"/>
                <a:gd name="connsiteY870" fmla="*/ 627662 h 1608850"/>
                <a:gd name="connsiteX871" fmla="*/ 6037948 w 12192000"/>
                <a:gd name="connsiteY871" fmla="*/ 627662 h 1608850"/>
                <a:gd name="connsiteX872" fmla="*/ 6037948 w 12192000"/>
                <a:gd name="connsiteY872" fmla="*/ 626311 h 1608850"/>
                <a:gd name="connsiteX873" fmla="*/ 6037948 w 12192000"/>
                <a:gd name="connsiteY873" fmla="*/ 616853 h 1608850"/>
                <a:gd name="connsiteX874" fmla="*/ 6038962 w 12192000"/>
                <a:gd name="connsiteY874" fmla="*/ 616853 h 1608850"/>
                <a:gd name="connsiteX875" fmla="*/ 6046055 w 12192000"/>
                <a:gd name="connsiteY875" fmla="*/ 616853 h 1608850"/>
                <a:gd name="connsiteX876" fmla="*/ 6046055 w 12192000"/>
                <a:gd name="connsiteY876" fmla="*/ 614962 h 1608850"/>
                <a:gd name="connsiteX877" fmla="*/ 6046055 w 12192000"/>
                <a:gd name="connsiteY877" fmla="*/ 601721 h 1608850"/>
                <a:gd name="connsiteX878" fmla="*/ 6046815 w 12192000"/>
                <a:gd name="connsiteY878" fmla="*/ 601721 h 1608850"/>
                <a:gd name="connsiteX879" fmla="*/ 6052135 w 12192000"/>
                <a:gd name="connsiteY879" fmla="*/ 601721 h 1608850"/>
                <a:gd name="connsiteX880" fmla="*/ 6052135 w 12192000"/>
                <a:gd name="connsiteY880" fmla="*/ 600640 h 1608850"/>
                <a:gd name="connsiteX881" fmla="*/ 6052135 w 12192000"/>
                <a:gd name="connsiteY881" fmla="*/ 593073 h 1608850"/>
                <a:gd name="connsiteX882" fmla="*/ 6054163 w 12192000"/>
                <a:gd name="connsiteY882" fmla="*/ 593073 h 1608850"/>
                <a:gd name="connsiteX883" fmla="*/ 6068350 w 12192000"/>
                <a:gd name="connsiteY883" fmla="*/ 593073 h 1608850"/>
                <a:gd name="connsiteX884" fmla="*/ 6068350 w 12192000"/>
                <a:gd name="connsiteY884" fmla="*/ 594154 h 1608850"/>
                <a:gd name="connsiteX885" fmla="*/ 6068350 w 12192000"/>
                <a:gd name="connsiteY885" fmla="*/ 601721 h 1608850"/>
                <a:gd name="connsiteX886" fmla="*/ 6090642 w 12192000"/>
                <a:gd name="connsiteY886" fmla="*/ 601721 h 1608850"/>
                <a:gd name="connsiteX887" fmla="*/ 6090642 w 12192000"/>
                <a:gd name="connsiteY887" fmla="*/ 599829 h 1608850"/>
                <a:gd name="connsiteX888" fmla="*/ 6090642 w 12192000"/>
                <a:gd name="connsiteY888" fmla="*/ 586588 h 1608850"/>
                <a:gd name="connsiteX889" fmla="*/ 6092416 w 12192000"/>
                <a:gd name="connsiteY889" fmla="*/ 586588 h 1608850"/>
                <a:gd name="connsiteX890" fmla="*/ 6104829 w 12192000"/>
                <a:gd name="connsiteY890" fmla="*/ 586588 h 1608850"/>
                <a:gd name="connsiteX891" fmla="*/ 6104829 w 12192000"/>
                <a:gd name="connsiteY891" fmla="*/ 610368 h 1608850"/>
                <a:gd name="connsiteX892" fmla="*/ 6105843 w 12192000"/>
                <a:gd name="connsiteY892" fmla="*/ 610368 h 1608850"/>
                <a:gd name="connsiteX893" fmla="*/ 6112936 w 12192000"/>
                <a:gd name="connsiteY893" fmla="*/ 610368 h 1608850"/>
                <a:gd name="connsiteX894" fmla="*/ 6112936 w 12192000"/>
                <a:gd name="connsiteY894" fmla="*/ 609287 h 1608850"/>
                <a:gd name="connsiteX895" fmla="*/ 6112936 w 12192000"/>
                <a:gd name="connsiteY895" fmla="*/ 601721 h 1608850"/>
                <a:gd name="connsiteX896" fmla="*/ 6114709 w 12192000"/>
                <a:gd name="connsiteY896" fmla="*/ 601721 h 1608850"/>
                <a:gd name="connsiteX897" fmla="*/ 6127123 w 12192000"/>
                <a:gd name="connsiteY897" fmla="*/ 601721 h 1608850"/>
                <a:gd name="connsiteX898" fmla="*/ 6127123 w 12192000"/>
                <a:gd name="connsiteY898" fmla="*/ 627662 h 1608850"/>
                <a:gd name="connsiteX899" fmla="*/ 6129150 w 12192000"/>
                <a:gd name="connsiteY899" fmla="*/ 627662 h 1608850"/>
                <a:gd name="connsiteX900" fmla="*/ 6143336 w 12192000"/>
                <a:gd name="connsiteY900" fmla="*/ 627662 h 1608850"/>
                <a:gd name="connsiteX901" fmla="*/ 6143336 w 12192000"/>
                <a:gd name="connsiteY901" fmla="*/ 629283 h 1608850"/>
                <a:gd name="connsiteX902" fmla="*/ 6143336 w 12192000"/>
                <a:gd name="connsiteY902" fmla="*/ 640633 h 1608850"/>
                <a:gd name="connsiteX903" fmla="*/ 6144096 w 12192000"/>
                <a:gd name="connsiteY903" fmla="*/ 640633 h 1608850"/>
                <a:gd name="connsiteX904" fmla="*/ 6149417 w 12192000"/>
                <a:gd name="connsiteY904" fmla="*/ 640633 h 1608850"/>
                <a:gd name="connsiteX905" fmla="*/ 6149417 w 12192000"/>
                <a:gd name="connsiteY905" fmla="*/ 639822 h 1608850"/>
                <a:gd name="connsiteX906" fmla="*/ 6149417 w 12192000"/>
                <a:gd name="connsiteY906" fmla="*/ 634147 h 1608850"/>
                <a:gd name="connsiteX907" fmla="*/ 6179817 w 12192000"/>
                <a:gd name="connsiteY907" fmla="*/ 634147 h 1608850"/>
                <a:gd name="connsiteX908" fmla="*/ 6179817 w 12192000"/>
                <a:gd name="connsiteY908" fmla="*/ 657927 h 1608850"/>
                <a:gd name="connsiteX909" fmla="*/ 6180830 w 12192000"/>
                <a:gd name="connsiteY909" fmla="*/ 657927 h 1608850"/>
                <a:gd name="connsiteX910" fmla="*/ 6187924 w 12192000"/>
                <a:gd name="connsiteY910" fmla="*/ 657927 h 1608850"/>
                <a:gd name="connsiteX911" fmla="*/ 6187924 w 12192000"/>
                <a:gd name="connsiteY911" fmla="*/ 659008 h 1608850"/>
                <a:gd name="connsiteX912" fmla="*/ 6187924 w 12192000"/>
                <a:gd name="connsiteY912" fmla="*/ 666574 h 1608850"/>
                <a:gd name="connsiteX913" fmla="*/ 6188684 w 12192000"/>
                <a:gd name="connsiteY913" fmla="*/ 666574 h 1608850"/>
                <a:gd name="connsiteX914" fmla="*/ 6194004 w 12192000"/>
                <a:gd name="connsiteY914" fmla="*/ 666574 h 1608850"/>
                <a:gd name="connsiteX915" fmla="*/ 6194004 w 12192000"/>
                <a:gd name="connsiteY915" fmla="*/ 664412 h 1608850"/>
                <a:gd name="connsiteX916" fmla="*/ 6194004 w 12192000"/>
                <a:gd name="connsiteY916" fmla="*/ 649280 h 1608850"/>
                <a:gd name="connsiteX917" fmla="*/ 6195017 w 12192000"/>
                <a:gd name="connsiteY917" fmla="*/ 649280 h 1608850"/>
                <a:gd name="connsiteX918" fmla="*/ 6202111 w 12192000"/>
                <a:gd name="connsiteY918" fmla="*/ 649280 h 1608850"/>
                <a:gd name="connsiteX919" fmla="*/ 6202111 w 12192000"/>
                <a:gd name="connsiteY919" fmla="*/ 650361 h 1608850"/>
                <a:gd name="connsiteX920" fmla="*/ 6202111 w 12192000"/>
                <a:gd name="connsiteY920" fmla="*/ 657927 h 1608850"/>
                <a:gd name="connsiteX921" fmla="*/ 6207431 w 12192000"/>
                <a:gd name="connsiteY921" fmla="*/ 655934 h 1608850"/>
                <a:gd name="connsiteX922" fmla="*/ 6208191 w 12192000"/>
                <a:gd name="connsiteY922" fmla="*/ 654954 h 1608850"/>
                <a:gd name="connsiteX923" fmla="*/ 6208191 w 12192000"/>
                <a:gd name="connsiteY923" fmla="*/ 649280 h 1608850"/>
                <a:gd name="connsiteX924" fmla="*/ 6246698 w 12192000"/>
                <a:gd name="connsiteY924" fmla="*/ 649280 h 1608850"/>
                <a:gd name="connsiteX925" fmla="*/ 6246698 w 12192000"/>
                <a:gd name="connsiteY925" fmla="*/ 673059 h 1608850"/>
                <a:gd name="connsiteX926" fmla="*/ 6248724 w 12192000"/>
                <a:gd name="connsiteY926" fmla="*/ 673059 h 1608850"/>
                <a:gd name="connsiteX927" fmla="*/ 6262911 w 12192000"/>
                <a:gd name="connsiteY927" fmla="*/ 673059 h 1608850"/>
                <a:gd name="connsiteX928" fmla="*/ 6262911 w 12192000"/>
                <a:gd name="connsiteY928" fmla="*/ 674140 h 1608850"/>
                <a:gd name="connsiteX929" fmla="*/ 6262911 w 12192000"/>
                <a:gd name="connsiteY929" fmla="*/ 681706 h 1608850"/>
                <a:gd name="connsiteX930" fmla="*/ 6264685 w 12192000"/>
                <a:gd name="connsiteY930" fmla="*/ 681706 h 1608850"/>
                <a:gd name="connsiteX931" fmla="*/ 6277098 w 12192000"/>
                <a:gd name="connsiteY931" fmla="*/ 681706 h 1608850"/>
                <a:gd name="connsiteX932" fmla="*/ 6277098 w 12192000"/>
                <a:gd name="connsiteY932" fmla="*/ 657927 h 1608850"/>
                <a:gd name="connsiteX933" fmla="*/ 6278111 w 12192000"/>
                <a:gd name="connsiteY933" fmla="*/ 657927 h 1608850"/>
                <a:gd name="connsiteX934" fmla="*/ 6285205 w 12192000"/>
                <a:gd name="connsiteY934" fmla="*/ 657927 h 1608850"/>
                <a:gd name="connsiteX935" fmla="*/ 6285205 w 12192000"/>
                <a:gd name="connsiteY935" fmla="*/ 625500 h 1608850"/>
                <a:gd name="connsiteX936" fmla="*/ 6286218 w 12192000"/>
                <a:gd name="connsiteY936" fmla="*/ 625500 h 1608850"/>
                <a:gd name="connsiteX937" fmla="*/ 6293312 w 12192000"/>
                <a:gd name="connsiteY937" fmla="*/ 625500 h 1608850"/>
                <a:gd name="connsiteX938" fmla="*/ 6293312 w 12192000"/>
                <a:gd name="connsiteY938" fmla="*/ 623609 h 1608850"/>
                <a:gd name="connsiteX939" fmla="*/ 6293312 w 12192000"/>
                <a:gd name="connsiteY939" fmla="*/ 610368 h 1608850"/>
                <a:gd name="connsiteX940" fmla="*/ 6292045 w 12192000"/>
                <a:gd name="connsiteY940" fmla="*/ 608746 h 1608850"/>
                <a:gd name="connsiteX941" fmla="*/ 6297365 w 12192000"/>
                <a:gd name="connsiteY941" fmla="*/ 597397 h 1608850"/>
                <a:gd name="connsiteX942" fmla="*/ 6305472 w 12192000"/>
                <a:gd name="connsiteY942" fmla="*/ 625500 h 1608850"/>
                <a:gd name="connsiteX943" fmla="*/ 6306232 w 12192000"/>
                <a:gd name="connsiteY943" fmla="*/ 625500 h 1608850"/>
                <a:gd name="connsiteX944" fmla="*/ 6311552 w 12192000"/>
                <a:gd name="connsiteY944" fmla="*/ 625500 h 1608850"/>
                <a:gd name="connsiteX945" fmla="*/ 6311552 w 12192000"/>
                <a:gd name="connsiteY945" fmla="*/ 519573 h 1608850"/>
                <a:gd name="connsiteX946" fmla="*/ 6313072 w 12192000"/>
                <a:gd name="connsiteY946" fmla="*/ 519573 h 1608850"/>
                <a:gd name="connsiteX947" fmla="*/ 6323712 w 12192000"/>
                <a:gd name="connsiteY947" fmla="*/ 519573 h 1608850"/>
                <a:gd name="connsiteX948" fmla="*/ 6323712 w 12192000"/>
                <a:gd name="connsiteY948" fmla="*/ 472014 h 1608850"/>
                <a:gd name="connsiteX949" fmla="*/ 6350059 w 12192000"/>
                <a:gd name="connsiteY949" fmla="*/ 472014 h 1608850"/>
                <a:gd name="connsiteX950" fmla="*/ 6350059 w 12192000"/>
                <a:gd name="connsiteY950" fmla="*/ 450396 h 1608850"/>
                <a:gd name="connsiteX951" fmla="*/ 6384513 w 12192000"/>
                <a:gd name="connsiteY951" fmla="*/ 450396 h 1608850"/>
                <a:gd name="connsiteX952" fmla="*/ 6384513 w 12192000"/>
                <a:gd name="connsiteY952" fmla="*/ 452828 h 1608850"/>
                <a:gd name="connsiteX953" fmla="*/ 6384513 w 12192000"/>
                <a:gd name="connsiteY953" fmla="*/ 469852 h 1608850"/>
                <a:gd name="connsiteX954" fmla="*/ 6386793 w 12192000"/>
                <a:gd name="connsiteY954" fmla="*/ 469852 h 1608850"/>
                <a:gd name="connsiteX955" fmla="*/ 6402753 w 12192000"/>
                <a:gd name="connsiteY955" fmla="*/ 469852 h 1608850"/>
                <a:gd name="connsiteX956" fmla="*/ 6402753 w 12192000"/>
                <a:gd name="connsiteY956" fmla="*/ 517411 h 1608850"/>
                <a:gd name="connsiteX957" fmla="*/ 6403766 w 12192000"/>
                <a:gd name="connsiteY957" fmla="*/ 517411 h 1608850"/>
                <a:gd name="connsiteX958" fmla="*/ 6410860 w 12192000"/>
                <a:gd name="connsiteY958" fmla="*/ 517411 h 1608850"/>
                <a:gd name="connsiteX959" fmla="*/ 6425047 w 12192000"/>
                <a:gd name="connsiteY959" fmla="*/ 521735 h 1608850"/>
                <a:gd name="connsiteX960" fmla="*/ 6425047 w 12192000"/>
                <a:gd name="connsiteY960" fmla="*/ 560647 h 1608850"/>
                <a:gd name="connsiteX961" fmla="*/ 6426060 w 12192000"/>
                <a:gd name="connsiteY961" fmla="*/ 560647 h 1608850"/>
                <a:gd name="connsiteX962" fmla="*/ 6433153 w 12192000"/>
                <a:gd name="connsiteY962" fmla="*/ 560647 h 1608850"/>
                <a:gd name="connsiteX963" fmla="*/ 6433153 w 12192000"/>
                <a:gd name="connsiteY963" fmla="*/ 562268 h 1608850"/>
                <a:gd name="connsiteX964" fmla="*/ 6433153 w 12192000"/>
                <a:gd name="connsiteY964" fmla="*/ 573617 h 1608850"/>
                <a:gd name="connsiteX965" fmla="*/ 6435180 w 12192000"/>
                <a:gd name="connsiteY965" fmla="*/ 573617 h 1608850"/>
                <a:gd name="connsiteX966" fmla="*/ 6449367 w 12192000"/>
                <a:gd name="connsiteY966" fmla="*/ 573617 h 1608850"/>
                <a:gd name="connsiteX967" fmla="*/ 6455447 w 12192000"/>
                <a:gd name="connsiteY967" fmla="*/ 580103 h 1608850"/>
                <a:gd name="connsiteX968" fmla="*/ 6455447 w 12192000"/>
                <a:gd name="connsiteY968" fmla="*/ 601721 h 1608850"/>
                <a:gd name="connsiteX969" fmla="*/ 6457727 w 12192000"/>
                <a:gd name="connsiteY969" fmla="*/ 601721 h 1608850"/>
                <a:gd name="connsiteX970" fmla="*/ 6473687 w 12192000"/>
                <a:gd name="connsiteY970" fmla="*/ 601721 h 1608850"/>
                <a:gd name="connsiteX971" fmla="*/ 6473687 w 12192000"/>
                <a:gd name="connsiteY971" fmla="*/ 602801 h 1608850"/>
                <a:gd name="connsiteX972" fmla="*/ 6473687 w 12192000"/>
                <a:gd name="connsiteY972" fmla="*/ 610368 h 1608850"/>
                <a:gd name="connsiteX973" fmla="*/ 6474954 w 12192000"/>
                <a:gd name="connsiteY973" fmla="*/ 610368 h 1608850"/>
                <a:gd name="connsiteX974" fmla="*/ 6483821 w 12192000"/>
                <a:gd name="connsiteY974" fmla="*/ 610368 h 1608850"/>
                <a:gd name="connsiteX975" fmla="*/ 6483821 w 12192000"/>
                <a:gd name="connsiteY975" fmla="*/ 612529 h 1608850"/>
                <a:gd name="connsiteX976" fmla="*/ 6483821 w 12192000"/>
                <a:gd name="connsiteY976" fmla="*/ 627662 h 1608850"/>
                <a:gd name="connsiteX977" fmla="*/ 6487874 w 12192000"/>
                <a:gd name="connsiteY977" fmla="*/ 625770 h 1608850"/>
                <a:gd name="connsiteX978" fmla="*/ 6487874 w 12192000"/>
                <a:gd name="connsiteY978" fmla="*/ 612529 h 1608850"/>
                <a:gd name="connsiteX979" fmla="*/ 6488887 w 12192000"/>
                <a:gd name="connsiteY979" fmla="*/ 612529 h 1608850"/>
                <a:gd name="connsiteX980" fmla="*/ 6495981 w 12192000"/>
                <a:gd name="connsiteY980" fmla="*/ 612529 h 1608850"/>
                <a:gd name="connsiteX981" fmla="*/ 6495981 w 12192000"/>
                <a:gd name="connsiteY981" fmla="*/ 614151 h 1608850"/>
                <a:gd name="connsiteX982" fmla="*/ 6495981 w 12192000"/>
                <a:gd name="connsiteY982" fmla="*/ 625500 h 1608850"/>
                <a:gd name="connsiteX983" fmla="*/ 6496741 w 12192000"/>
                <a:gd name="connsiteY983" fmla="*/ 625500 h 1608850"/>
                <a:gd name="connsiteX984" fmla="*/ 6502061 w 12192000"/>
                <a:gd name="connsiteY984" fmla="*/ 625500 h 1608850"/>
                <a:gd name="connsiteX985" fmla="*/ 6550701 w 12192000"/>
                <a:gd name="connsiteY985" fmla="*/ 621177 h 1608850"/>
                <a:gd name="connsiteX986" fmla="*/ 6550701 w 12192000"/>
                <a:gd name="connsiteY986" fmla="*/ 622528 h 1608850"/>
                <a:gd name="connsiteX987" fmla="*/ 6550701 w 12192000"/>
                <a:gd name="connsiteY987" fmla="*/ 631985 h 1608850"/>
                <a:gd name="connsiteX988" fmla="*/ 6551461 w 12192000"/>
                <a:gd name="connsiteY988" fmla="*/ 631985 h 1608850"/>
                <a:gd name="connsiteX989" fmla="*/ 6556782 w 12192000"/>
                <a:gd name="connsiteY989" fmla="*/ 631985 h 1608850"/>
                <a:gd name="connsiteX990" fmla="*/ 6556782 w 12192000"/>
                <a:gd name="connsiteY990" fmla="*/ 634147 h 1608850"/>
                <a:gd name="connsiteX991" fmla="*/ 6556782 w 12192000"/>
                <a:gd name="connsiteY991" fmla="*/ 649280 h 1608850"/>
                <a:gd name="connsiteX992" fmla="*/ 6558808 w 12192000"/>
                <a:gd name="connsiteY992" fmla="*/ 647929 h 1608850"/>
                <a:gd name="connsiteX993" fmla="*/ 6572995 w 12192000"/>
                <a:gd name="connsiteY993" fmla="*/ 638471 h 1608850"/>
                <a:gd name="connsiteX994" fmla="*/ 6579075 w 12192000"/>
                <a:gd name="connsiteY994" fmla="*/ 597397 h 1608850"/>
                <a:gd name="connsiteX995" fmla="*/ 6579835 w 12192000"/>
                <a:gd name="connsiteY995" fmla="*/ 597127 h 1608850"/>
                <a:gd name="connsiteX996" fmla="*/ 6585155 w 12192000"/>
                <a:gd name="connsiteY996" fmla="*/ 595235 h 1608850"/>
                <a:gd name="connsiteX997" fmla="*/ 6587182 w 12192000"/>
                <a:gd name="connsiteY997" fmla="*/ 526058 h 1608850"/>
                <a:gd name="connsiteX998" fmla="*/ 6589209 w 12192000"/>
                <a:gd name="connsiteY998" fmla="*/ 595235 h 1608850"/>
                <a:gd name="connsiteX999" fmla="*/ 6589969 w 12192000"/>
                <a:gd name="connsiteY999" fmla="*/ 595505 h 1608850"/>
                <a:gd name="connsiteX1000" fmla="*/ 6595289 w 12192000"/>
                <a:gd name="connsiteY1000" fmla="*/ 597397 h 1608850"/>
                <a:gd name="connsiteX1001" fmla="*/ 6595289 w 12192000"/>
                <a:gd name="connsiteY1001" fmla="*/ 510926 h 1608850"/>
                <a:gd name="connsiteX1002" fmla="*/ 6599342 w 12192000"/>
                <a:gd name="connsiteY1002" fmla="*/ 478499 h 1608850"/>
                <a:gd name="connsiteX1003" fmla="*/ 6637849 w 12192000"/>
                <a:gd name="connsiteY1003" fmla="*/ 478499 h 1608850"/>
                <a:gd name="connsiteX1004" fmla="*/ 6637849 w 12192000"/>
                <a:gd name="connsiteY1004" fmla="*/ 510926 h 1608850"/>
                <a:gd name="connsiteX1005" fmla="*/ 6638609 w 12192000"/>
                <a:gd name="connsiteY1005" fmla="*/ 510926 h 1608850"/>
                <a:gd name="connsiteX1006" fmla="*/ 6643929 w 12192000"/>
                <a:gd name="connsiteY1006" fmla="*/ 510926 h 1608850"/>
                <a:gd name="connsiteX1007" fmla="*/ 6643929 w 12192000"/>
                <a:gd name="connsiteY1007" fmla="*/ 428778 h 1608850"/>
                <a:gd name="connsiteX1008" fmla="*/ 6645703 w 12192000"/>
                <a:gd name="connsiteY1008" fmla="*/ 428778 h 1608850"/>
                <a:gd name="connsiteX1009" fmla="*/ 6658116 w 12192000"/>
                <a:gd name="connsiteY1009" fmla="*/ 428778 h 1608850"/>
                <a:gd name="connsiteX1010" fmla="*/ 6658116 w 12192000"/>
                <a:gd name="connsiteY1010" fmla="*/ 426887 h 1608850"/>
                <a:gd name="connsiteX1011" fmla="*/ 6658116 w 12192000"/>
                <a:gd name="connsiteY1011" fmla="*/ 413646 h 1608850"/>
                <a:gd name="connsiteX1012" fmla="*/ 6680410 w 12192000"/>
                <a:gd name="connsiteY1012" fmla="*/ 413646 h 1608850"/>
                <a:gd name="connsiteX1013" fmla="*/ 6680410 w 12192000"/>
                <a:gd name="connsiteY1013" fmla="*/ 412565 h 1608850"/>
                <a:gd name="connsiteX1014" fmla="*/ 6680410 w 12192000"/>
                <a:gd name="connsiteY1014" fmla="*/ 404999 h 1608850"/>
                <a:gd name="connsiteX1015" fmla="*/ 6682183 w 12192000"/>
                <a:gd name="connsiteY1015" fmla="*/ 404999 h 1608850"/>
                <a:gd name="connsiteX1016" fmla="*/ 6694597 w 12192000"/>
                <a:gd name="connsiteY1016" fmla="*/ 404999 h 1608850"/>
                <a:gd name="connsiteX1017" fmla="*/ 6694597 w 12192000"/>
                <a:gd name="connsiteY1017" fmla="*/ 406080 h 1608850"/>
                <a:gd name="connsiteX1018" fmla="*/ 6694597 w 12192000"/>
                <a:gd name="connsiteY1018" fmla="*/ 413646 h 1608850"/>
                <a:gd name="connsiteX1019" fmla="*/ 6695357 w 12192000"/>
                <a:gd name="connsiteY1019" fmla="*/ 413646 h 1608850"/>
                <a:gd name="connsiteX1020" fmla="*/ 6700677 w 12192000"/>
                <a:gd name="connsiteY1020" fmla="*/ 413646 h 1608850"/>
                <a:gd name="connsiteX1021" fmla="*/ 6710810 w 12192000"/>
                <a:gd name="connsiteY1021" fmla="*/ 409322 h 1608850"/>
                <a:gd name="connsiteX1022" fmla="*/ 6714863 w 12192000"/>
                <a:gd name="connsiteY1022" fmla="*/ 412565 h 1608850"/>
                <a:gd name="connsiteX1023" fmla="*/ 6714863 w 12192000"/>
                <a:gd name="connsiteY1023" fmla="*/ 404999 h 1608850"/>
                <a:gd name="connsiteX1024" fmla="*/ 6717143 w 12192000"/>
                <a:gd name="connsiteY1024" fmla="*/ 404999 h 1608850"/>
                <a:gd name="connsiteX1025" fmla="*/ 6733104 w 12192000"/>
                <a:gd name="connsiteY1025" fmla="*/ 404999 h 1608850"/>
                <a:gd name="connsiteX1026" fmla="*/ 6733104 w 12192000"/>
                <a:gd name="connsiteY1026" fmla="*/ 406080 h 1608850"/>
                <a:gd name="connsiteX1027" fmla="*/ 6733104 w 12192000"/>
                <a:gd name="connsiteY1027" fmla="*/ 413646 h 1608850"/>
                <a:gd name="connsiteX1028" fmla="*/ 6763504 w 12192000"/>
                <a:gd name="connsiteY1028" fmla="*/ 413646 h 1608850"/>
                <a:gd name="connsiteX1029" fmla="*/ 6763504 w 12192000"/>
                <a:gd name="connsiteY1029" fmla="*/ 415267 h 1608850"/>
                <a:gd name="connsiteX1030" fmla="*/ 6763504 w 12192000"/>
                <a:gd name="connsiteY1030" fmla="*/ 426617 h 1608850"/>
                <a:gd name="connsiteX1031" fmla="*/ 6789851 w 12192000"/>
                <a:gd name="connsiteY1031" fmla="*/ 426617 h 1608850"/>
                <a:gd name="connsiteX1032" fmla="*/ 6789851 w 12192000"/>
                <a:gd name="connsiteY1032" fmla="*/ 456881 h 1608850"/>
                <a:gd name="connsiteX1033" fmla="*/ 6790611 w 12192000"/>
                <a:gd name="connsiteY1033" fmla="*/ 456881 h 1608850"/>
                <a:gd name="connsiteX1034" fmla="*/ 6795931 w 12192000"/>
                <a:gd name="connsiteY1034" fmla="*/ 456881 h 1608850"/>
                <a:gd name="connsiteX1035" fmla="*/ 6795931 w 12192000"/>
                <a:gd name="connsiteY1035" fmla="*/ 457962 h 1608850"/>
                <a:gd name="connsiteX1036" fmla="*/ 6795931 w 12192000"/>
                <a:gd name="connsiteY1036" fmla="*/ 465529 h 1608850"/>
                <a:gd name="connsiteX1037" fmla="*/ 6799985 w 12192000"/>
                <a:gd name="connsiteY1037" fmla="*/ 495793 h 1608850"/>
                <a:gd name="connsiteX1038" fmla="*/ 6800745 w 12192000"/>
                <a:gd name="connsiteY1038" fmla="*/ 495793 h 1608850"/>
                <a:gd name="connsiteX1039" fmla="*/ 6806065 w 12192000"/>
                <a:gd name="connsiteY1039" fmla="*/ 495793 h 1608850"/>
                <a:gd name="connsiteX1040" fmla="*/ 6806065 w 12192000"/>
                <a:gd name="connsiteY1040" fmla="*/ 496604 h 1608850"/>
                <a:gd name="connsiteX1041" fmla="*/ 6806065 w 12192000"/>
                <a:gd name="connsiteY1041" fmla="*/ 502279 h 1608850"/>
                <a:gd name="connsiteX1042" fmla="*/ 6807078 w 12192000"/>
                <a:gd name="connsiteY1042" fmla="*/ 502279 h 1608850"/>
                <a:gd name="connsiteX1043" fmla="*/ 6814171 w 12192000"/>
                <a:gd name="connsiteY1043" fmla="*/ 502279 h 1608850"/>
                <a:gd name="connsiteX1044" fmla="*/ 6814171 w 12192000"/>
                <a:gd name="connsiteY1044" fmla="*/ 532544 h 1608850"/>
                <a:gd name="connsiteX1045" fmla="*/ 6816198 w 12192000"/>
                <a:gd name="connsiteY1045" fmla="*/ 532544 h 1608850"/>
                <a:gd name="connsiteX1046" fmla="*/ 6830385 w 12192000"/>
                <a:gd name="connsiteY1046" fmla="*/ 532544 h 1608850"/>
                <a:gd name="connsiteX1047" fmla="*/ 6830385 w 12192000"/>
                <a:gd name="connsiteY1047" fmla="*/ 556323 h 1608850"/>
                <a:gd name="connsiteX1048" fmla="*/ 6832412 w 12192000"/>
                <a:gd name="connsiteY1048" fmla="*/ 557944 h 1608850"/>
                <a:gd name="connsiteX1049" fmla="*/ 6832412 w 12192000"/>
                <a:gd name="connsiteY1049" fmla="*/ 569294 h 1608850"/>
                <a:gd name="connsiteX1050" fmla="*/ 6833172 w 12192000"/>
                <a:gd name="connsiteY1050" fmla="*/ 569294 h 1608850"/>
                <a:gd name="connsiteX1051" fmla="*/ 6838492 w 12192000"/>
                <a:gd name="connsiteY1051" fmla="*/ 569294 h 1608850"/>
                <a:gd name="connsiteX1052" fmla="*/ 6838492 w 12192000"/>
                <a:gd name="connsiteY1052" fmla="*/ 593073 h 1608850"/>
                <a:gd name="connsiteX1053" fmla="*/ 6839758 w 12192000"/>
                <a:gd name="connsiteY1053" fmla="*/ 593073 h 1608850"/>
                <a:gd name="connsiteX1054" fmla="*/ 6848625 w 12192000"/>
                <a:gd name="connsiteY1054" fmla="*/ 593073 h 1608850"/>
                <a:gd name="connsiteX1055" fmla="*/ 6850652 w 12192000"/>
                <a:gd name="connsiteY1055" fmla="*/ 597127 h 1608850"/>
                <a:gd name="connsiteX1056" fmla="*/ 6850652 w 12192000"/>
                <a:gd name="connsiteY1056" fmla="*/ 610368 h 1608850"/>
                <a:gd name="connsiteX1057" fmla="*/ 6852172 w 12192000"/>
                <a:gd name="connsiteY1057" fmla="*/ 608476 h 1608850"/>
                <a:gd name="connsiteX1058" fmla="*/ 6862812 w 12192000"/>
                <a:gd name="connsiteY1058" fmla="*/ 595235 h 1608850"/>
                <a:gd name="connsiteX1059" fmla="*/ 6891186 w 12192000"/>
                <a:gd name="connsiteY1059" fmla="*/ 595235 h 1608850"/>
                <a:gd name="connsiteX1060" fmla="*/ 6891186 w 12192000"/>
                <a:gd name="connsiteY1060" fmla="*/ 681706 h 1608850"/>
                <a:gd name="connsiteX1061" fmla="*/ 6891946 w 12192000"/>
                <a:gd name="connsiteY1061" fmla="*/ 681706 h 1608850"/>
                <a:gd name="connsiteX1062" fmla="*/ 6897266 w 12192000"/>
                <a:gd name="connsiteY1062" fmla="*/ 681706 h 1608850"/>
                <a:gd name="connsiteX1063" fmla="*/ 6898026 w 12192000"/>
                <a:gd name="connsiteY1063" fmla="*/ 680355 h 1608850"/>
                <a:gd name="connsiteX1064" fmla="*/ 6903346 w 12192000"/>
                <a:gd name="connsiteY1064" fmla="*/ 670897 h 1608850"/>
                <a:gd name="connsiteX1065" fmla="*/ 6903346 w 12192000"/>
                <a:gd name="connsiteY1065" fmla="*/ 672789 h 1608850"/>
                <a:gd name="connsiteX1066" fmla="*/ 6903346 w 12192000"/>
                <a:gd name="connsiteY1066" fmla="*/ 686030 h 1608850"/>
                <a:gd name="connsiteX1067" fmla="*/ 6907399 w 12192000"/>
                <a:gd name="connsiteY1067" fmla="*/ 640633 h 1608850"/>
                <a:gd name="connsiteX1068" fmla="*/ 6908159 w 12192000"/>
                <a:gd name="connsiteY1068" fmla="*/ 640633 h 1608850"/>
                <a:gd name="connsiteX1069" fmla="*/ 6913479 w 12192000"/>
                <a:gd name="connsiteY1069" fmla="*/ 640633 h 1608850"/>
                <a:gd name="connsiteX1070" fmla="*/ 6913479 w 12192000"/>
                <a:gd name="connsiteY1070" fmla="*/ 575779 h 1608850"/>
                <a:gd name="connsiteX1071" fmla="*/ 6914493 w 12192000"/>
                <a:gd name="connsiteY1071" fmla="*/ 575779 h 1608850"/>
                <a:gd name="connsiteX1072" fmla="*/ 6921586 w 12192000"/>
                <a:gd name="connsiteY1072" fmla="*/ 575779 h 1608850"/>
                <a:gd name="connsiteX1073" fmla="*/ 6933746 w 12192000"/>
                <a:gd name="connsiteY1073" fmla="*/ 532544 h 1608850"/>
                <a:gd name="connsiteX1074" fmla="*/ 6935013 w 12192000"/>
                <a:gd name="connsiteY1074" fmla="*/ 532544 h 1608850"/>
                <a:gd name="connsiteX1075" fmla="*/ 6943880 w 12192000"/>
                <a:gd name="connsiteY1075" fmla="*/ 532544 h 1608850"/>
                <a:gd name="connsiteX1076" fmla="*/ 6954013 w 12192000"/>
                <a:gd name="connsiteY1076" fmla="*/ 575779 h 1608850"/>
                <a:gd name="connsiteX1077" fmla="*/ 6955026 w 12192000"/>
                <a:gd name="connsiteY1077" fmla="*/ 575779 h 1608850"/>
                <a:gd name="connsiteX1078" fmla="*/ 6962120 w 12192000"/>
                <a:gd name="connsiteY1078" fmla="*/ 575779 h 1608850"/>
                <a:gd name="connsiteX1079" fmla="*/ 6962120 w 12192000"/>
                <a:gd name="connsiteY1079" fmla="*/ 614691 h 1608850"/>
                <a:gd name="connsiteX1080" fmla="*/ 6963893 w 12192000"/>
                <a:gd name="connsiteY1080" fmla="*/ 614691 h 1608850"/>
                <a:gd name="connsiteX1081" fmla="*/ 6976307 w 12192000"/>
                <a:gd name="connsiteY1081" fmla="*/ 614691 h 1608850"/>
                <a:gd name="connsiteX1082" fmla="*/ 6976307 w 12192000"/>
                <a:gd name="connsiteY1082" fmla="*/ 616853 h 1608850"/>
                <a:gd name="connsiteX1083" fmla="*/ 6976307 w 12192000"/>
                <a:gd name="connsiteY1083" fmla="*/ 631985 h 1608850"/>
                <a:gd name="connsiteX1084" fmla="*/ 6980360 w 12192000"/>
                <a:gd name="connsiteY1084" fmla="*/ 629824 h 1608850"/>
                <a:gd name="connsiteX1085" fmla="*/ 6980360 w 12192000"/>
                <a:gd name="connsiteY1085" fmla="*/ 614691 h 1608850"/>
                <a:gd name="connsiteX1086" fmla="*/ 6981880 w 12192000"/>
                <a:gd name="connsiteY1086" fmla="*/ 614691 h 1608850"/>
                <a:gd name="connsiteX1087" fmla="*/ 6992520 w 12192000"/>
                <a:gd name="connsiteY1087" fmla="*/ 614691 h 1608850"/>
                <a:gd name="connsiteX1088" fmla="*/ 6992520 w 12192000"/>
                <a:gd name="connsiteY1088" fmla="*/ 616312 h 1608850"/>
                <a:gd name="connsiteX1089" fmla="*/ 6992520 w 12192000"/>
                <a:gd name="connsiteY1089" fmla="*/ 627662 h 1608850"/>
                <a:gd name="connsiteX1090" fmla="*/ 7022921 w 12192000"/>
                <a:gd name="connsiteY1090" fmla="*/ 627662 h 1608850"/>
                <a:gd name="connsiteX1091" fmla="*/ 7022921 w 12192000"/>
                <a:gd name="connsiteY1091" fmla="*/ 590912 h 1608850"/>
                <a:gd name="connsiteX1092" fmla="*/ 7024187 w 12192000"/>
                <a:gd name="connsiteY1092" fmla="*/ 590912 h 1608850"/>
                <a:gd name="connsiteX1093" fmla="*/ 7033054 w 12192000"/>
                <a:gd name="connsiteY1093" fmla="*/ 590912 h 1608850"/>
                <a:gd name="connsiteX1094" fmla="*/ 7033054 w 12192000"/>
                <a:gd name="connsiteY1094" fmla="*/ 612529 h 1608850"/>
                <a:gd name="connsiteX1095" fmla="*/ 7035081 w 12192000"/>
                <a:gd name="connsiteY1095" fmla="*/ 580103 h 1608850"/>
                <a:gd name="connsiteX1096" fmla="*/ 7057374 w 12192000"/>
                <a:gd name="connsiteY1096" fmla="*/ 580103 h 1608850"/>
                <a:gd name="connsiteX1097" fmla="*/ 7057374 w 12192000"/>
                <a:gd name="connsiteY1097" fmla="*/ 578481 h 1608850"/>
                <a:gd name="connsiteX1098" fmla="*/ 7057374 w 12192000"/>
                <a:gd name="connsiteY1098" fmla="*/ 567132 h 1608850"/>
                <a:gd name="connsiteX1099" fmla="*/ 7058134 w 12192000"/>
                <a:gd name="connsiteY1099" fmla="*/ 567132 h 1608850"/>
                <a:gd name="connsiteX1100" fmla="*/ 7063454 w 12192000"/>
                <a:gd name="connsiteY1100" fmla="*/ 567132 h 1608850"/>
                <a:gd name="connsiteX1101" fmla="*/ 7063454 w 12192000"/>
                <a:gd name="connsiteY1101" fmla="*/ 565241 h 1608850"/>
                <a:gd name="connsiteX1102" fmla="*/ 7063454 w 12192000"/>
                <a:gd name="connsiteY1102" fmla="*/ 552000 h 1608850"/>
                <a:gd name="connsiteX1103" fmla="*/ 7067508 w 12192000"/>
                <a:gd name="connsiteY1103" fmla="*/ 558485 h 1608850"/>
                <a:gd name="connsiteX1104" fmla="*/ 7069788 w 12192000"/>
                <a:gd name="connsiteY1104" fmla="*/ 558485 h 1608850"/>
                <a:gd name="connsiteX1105" fmla="*/ 7085748 w 12192000"/>
                <a:gd name="connsiteY1105" fmla="*/ 558485 h 1608850"/>
                <a:gd name="connsiteX1106" fmla="*/ 7085748 w 12192000"/>
                <a:gd name="connsiteY1106" fmla="*/ 557674 h 1608850"/>
                <a:gd name="connsiteX1107" fmla="*/ 7085748 w 12192000"/>
                <a:gd name="connsiteY1107" fmla="*/ 552000 h 1608850"/>
                <a:gd name="connsiteX1108" fmla="*/ 7086508 w 12192000"/>
                <a:gd name="connsiteY1108" fmla="*/ 552000 h 1608850"/>
                <a:gd name="connsiteX1109" fmla="*/ 7091828 w 12192000"/>
                <a:gd name="connsiteY1109" fmla="*/ 552000 h 1608850"/>
                <a:gd name="connsiteX1110" fmla="*/ 7091828 w 12192000"/>
                <a:gd name="connsiteY1110" fmla="*/ 553351 h 1608850"/>
                <a:gd name="connsiteX1111" fmla="*/ 7091828 w 12192000"/>
                <a:gd name="connsiteY1111" fmla="*/ 562809 h 1608850"/>
                <a:gd name="connsiteX1112" fmla="*/ 7130335 w 12192000"/>
                <a:gd name="connsiteY1112" fmla="*/ 562809 h 1608850"/>
                <a:gd name="connsiteX1113" fmla="*/ 7130335 w 12192000"/>
                <a:gd name="connsiteY1113" fmla="*/ 701162 h 1608850"/>
                <a:gd name="connsiteX1114" fmla="*/ 7131855 w 12192000"/>
                <a:gd name="connsiteY1114" fmla="*/ 701162 h 1608850"/>
                <a:gd name="connsiteX1115" fmla="*/ 7142495 w 12192000"/>
                <a:gd name="connsiteY1115" fmla="*/ 701162 h 1608850"/>
                <a:gd name="connsiteX1116" fmla="*/ 7142495 w 12192000"/>
                <a:gd name="connsiteY1116" fmla="*/ 688192 h 1608850"/>
                <a:gd name="connsiteX1117" fmla="*/ 7146549 w 12192000"/>
                <a:gd name="connsiteY1117" fmla="*/ 688192 h 1608850"/>
                <a:gd name="connsiteX1118" fmla="*/ 7146549 w 12192000"/>
                <a:gd name="connsiteY1118" fmla="*/ 701162 h 1608850"/>
                <a:gd name="connsiteX1119" fmla="*/ 7176949 w 12192000"/>
                <a:gd name="connsiteY1119" fmla="*/ 701162 h 1608850"/>
                <a:gd name="connsiteX1120" fmla="*/ 7176949 w 12192000"/>
                <a:gd name="connsiteY1120" fmla="*/ 670897 h 1608850"/>
                <a:gd name="connsiteX1121" fmla="*/ 7189109 w 12192000"/>
                <a:gd name="connsiteY1121" fmla="*/ 670897 h 1608850"/>
                <a:gd name="connsiteX1122" fmla="*/ 7201269 w 12192000"/>
                <a:gd name="connsiteY1122" fmla="*/ 668736 h 1608850"/>
                <a:gd name="connsiteX1123" fmla="*/ 7205323 w 12192000"/>
                <a:gd name="connsiteY1123" fmla="*/ 670897 h 1608850"/>
                <a:gd name="connsiteX1124" fmla="*/ 7215456 w 12192000"/>
                <a:gd name="connsiteY1124" fmla="*/ 670897 h 1608850"/>
                <a:gd name="connsiteX1125" fmla="*/ 7215456 w 12192000"/>
                <a:gd name="connsiteY1125" fmla="*/ 701162 h 1608850"/>
                <a:gd name="connsiteX1126" fmla="*/ 7223563 w 12192000"/>
                <a:gd name="connsiteY1126" fmla="*/ 701162 h 1608850"/>
                <a:gd name="connsiteX1127" fmla="*/ 7223563 w 12192000"/>
                <a:gd name="connsiteY1127" fmla="*/ 718457 h 1608850"/>
                <a:gd name="connsiteX1128" fmla="*/ 7232899 w 12192000"/>
                <a:gd name="connsiteY1128" fmla="*/ 719362 h 1608850"/>
                <a:gd name="connsiteX1129" fmla="*/ 7245857 w 12192000"/>
                <a:gd name="connsiteY1129" fmla="*/ 719362 h 1608850"/>
                <a:gd name="connsiteX1130" fmla="*/ 7245857 w 12192000"/>
                <a:gd name="connsiteY1130" fmla="*/ 703324 h 1608850"/>
                <a:gd name="connsiteX1131" fmla="*/ 7313813 w 12192000"/>
                <a:gd name="connsiteY1131" fmla="*/ 703324 h 1608850"/>
                <a:gd name="connsiteX1132" fmla="*/ 7313813 w 12192000"/>
                <a:gd name="connsiteY1132" fmla="*/ 618071 h 1608850"/>
                <a:gd name="connsiteX1133" fmla="*/ 7385821 w 12192000"/>
                <a:gd name="connsiteY1133" fmla="*/ 618071 h 1608850"/>
                <a:gd name="connsiteX1134" fmla="*/ 7385821 w 12192000"/>
                <a:gd name="connsiteY1134" fmla="*/ 696839 h 1608850"/>
                <a:gd name="connsiteX1135" fmla="*/ 7387725 w 12192000"/>
                <a:gd name="connsiteY1135" fmla="*/ 696839 h 1608850"/>
                <a:gd name="connsiteX1136" fmla="*/ 7388967 w 12192000"/>
                <a:gd name="connsiteY1136" fmla="*/ 719362 h 1608850"/>
                <a:gd name="connsiteX1137" fmla="*/ 7398643 w 12192000"/>
                <a:gd name="connsiteY1137" fmla="*/ 719362 h 1608850"/>
                <a:gd name="connsiteX1138" fmla="*/ 7399885 w 12192000"/>
                <a:gd name="connsiteY1138" fmla="*/ 696839 h 1608850"/>
                <a:gd name="connsiteX1139" fmla="*/ 7405965 w 12192000"/>
                <a:gd name="connsiteY1139" fmla="*/ 696839 h 1608850"/>
                <a:gd name="connsiteX1140" fmla="*/ 7407207 w 12192000"/>
                <a:gd name="connsiteY1140" fmla="*/ 719362 h 1608850"/>
                <a:gd name="connsiteX1141" fmla="*/ 7457829 w 12192000"/>
                <a:gd name="connsiteY1141" fmla="*/ 719362 h 1608850"/>
                <a:gd name="connsiteX1142" fmla="*/ 7457829 w 12192000"/>
                <a:gd name="connsiteY1142" fmla="*/ 556334 h 1608850"/>
                <a:gd name="connsiteX1143" fmla="*/ 7655156 w 12192000"/>
                <a:gd name="connsiteY1143" fmla="*/ 556334 h 1608850"/>
                <a:gd name="connsiteX1144" fmla="*/ 7655156 w 12192000"/>
                <a:gd name="connsiteY1144" fmla="*/ 719362 h 1608850"/>
                <a:gd name="connsiteX1145" fmla="*/ 7673853 w 12192000"/>
                <a:gd name="connsiteY1145" fmla="*/ 719362 h 1608850"/>
                <a:gd name="connsiteX1146" fmla="*/ 7673853 w 12192000"/>
                <a:gd name="connsiteY1146" fmla="*/ 636669 h 1608850"/>
                <a:gd name="connsiteX1147" fmla="*/ 7768973 w 12192000"/>
                <a:gd name="connsiteY1147" fmla="*/ 636669 h 1608850"/>
                <a:gd name="connsiteX1148" fmla="*/ 7773382 w 12192000"/>
                <a:gd name="connsiteY1148" fmla="*/ 519115 h 1608850"/>
                <a:gd name="connsiteX1149" fmla="*/ 7819759 w 12192000"/>
                <a:gd name="connsiteY1149" fmla="*/ 519115 h 1608850"/>
                <a:gd name="connsiteX1150" fmla="*/ 7821437 w 12192000"/>
                <a:gd name="connsiteY1150" fmla="*/ 571456 h 1608850"/>
                <a:gd name="connsiteX1151" fmla="*/ 7886292 w 12192000"/>
                <a:gd name="connsiteY1151" fmla="*/ 571456 h 1608850"/>
                <a:gd name="connsiteX1152" fmla="*/ 7886292 w 12192000"/>
                <a:gd name="connsiteY1152" fmla="*/ 647118 h 1608850"/>
                <a:gd name="connsiteX1153" fmla="*/ 7894398 w 12192000"/>
                <a:gd name="connsiteY1153" fmla="*/ 647118 h 1608850"/>
                <a:gd name="connsiteX1154" fmla="*/ 7896425 w 12192000"/>
                <a:gd name="connsiteY1154" fmla="*/ 640633 h 1608850"/>
                <a:gd name="connsiteX1155" fmla="*/ 7902505 w 12192000"/>
                <a:gd name="connsiteY1155" fmla="*/ 640633 h 1608850"/>
                <a:gd name="connsiteX1156" fmla="*/ 7904533 w 12192000"/>
                <a:gd name="connsiteY1156" fmla="*/ 649280 h 1608850"/>
                <a:gd name="connsiteX1157" fmla="*/ 7916693 w 12192000"/>
                <a:gd name="connsiteY1157" fmla="*/ 649280 h 1608850"/>
                <a:gd name="connsiteX1158" fmla="*/ 7916693 w 12192000"/>
                <a:gd name="connsiteY1158" fmla="*/ 642794 h 1608850"/>
                <a:gd name="connsiteX1159" fmla="*/ 7938985 w 12192000"/>
                <a:gd name="connsiteY1159" fmla="*/ 642794 h 1608850"/>
                <a:gd name="connsiteX1160" fmla="*/ 7938985 w 12192000"/>
                <a:gd name="connsiteY1160" fmla="*/ 649280 h 1608850"/>
                <a:gd name="connsiteX1161" fmla="*/ 7959253 w 12192000"/>
                <a:gd name="connsiteY1161" fmla="*/ 649280 h 1608850"/>
                <a:gd name="connsiteX1162" fmla="*/ 7959253 w 12192000"/>
                <a:gd name="connsiteY1162" fmla="*/ 694677 h 1608850"/>
                <a:gd name="connsiteX1163" fmla="*/ 7973440 w 12192000"/>
                <a:gd name="connsiteY1163" fmla="*/ 694677 h 1608850"/>
                <a:gd name="connsiteX1164" fmla="*/ 7973440 w 12192000"/>
                <a:gd name="connsiteY1164" fmla="*/ 681706 h 1608850"/>
                <a:gd name="connsiteX1165" fmla="*/ 7989653 w 12192000"/>
                <a:gd name="connsiteY1165" fmla="*/ 681706 h 1608850"/>
                <a:gd name="connsiteX1166" fmla="*/ 7989653 w 12192000"/>
                <a:gd name="connsiteY1166" fmla="*/ 502279 h 1608850"/>
                <a:gd name="connsiteX1167" fmla="*/ 7995733 w 12192000"/>
                <a:gd name="connsiteY1167" fmla="*/ 495793 h 1608850"/>
                <a:gd name="connsiteX1168" fmla="*/ 8068694 w 12192000"/>
                <a:gd name="connsiteY1168" fmla="*/ 495793 h 1608850"/>
                <a:gd name="connsiteX1169" fmla="*/ 8068694 w 12192000"/>
                <a:gd name="connsiteY1169" fmla="*/ 504441 h 1608850"/>
                <a:gd name="connsiteX1170" fmla="*/ 8078828 w 12192000"/>
                <a:gd name="connsiteY1170" fmla="*/ 504441 h 1608850"/>
                <a:gd name="connsiteX1171" fmla="*/ 8078828 w 12192000"/>
                <a:gd name="connsiteY1171" fmla="*/ 619015 h 1608850"/>
                <a:gd name="connsiteX1172" fmla="*/ 8101121 w 12192000"/>
                <a:gd name="connsiteY1172" fmla="*/ 619015 h 1608850"/>
                <a:gd name="connsiteX1173" fmla="*/ 8101121 w 12192000"/>
                <a:gd name="connsiteY1173" fmla="*/ 552000 h 1608850"/>
                <a:gd name="connsiteX1174" fmla="*/ 8127469 w 12192000"/>
                <a:gd name="connsiteY1174" fmla="*/ 552000 h 1608850"/>
                <a:gd name="connsiteX1175" fmla="*/ 8131521 w 12192000"/>
                <a:gd name="connsiteY1175" fmla="*/ 547676 h 1608850"/>
                <a:gd name="connsiteX1176" fmla="*/ 8139629 w 12192000"/>
                <a:gd name="connsiteY1176" fmla="*/ 547676 h 1608850"/>
                <a:gd name="connsiteX1177" fmla="*/ 8143681 w 12192000"/>
                <a:gd name="connsiteY1177" fmla="*/ 552000 h 1608850"/>
                <a:gd name="connsiteX1178" fmla="*/ 8165976 w 12192000"/>
                <a:gd name="connsiteY1178" fmla="*/ 552000 h 1608850"/>
                <a:gd name="connsiteX1179" fmla="*/ 8165976 w 12192000"/>
                <a:gd name="connsiteY1179" fmla="*/ 435264 h 1608850"/>
                <a:gd name="connsiteX1180" fmla="*/ 8222722 w 12192000"/>
                <a:gd name="connsiteY1180" fmla="*/ 424455 h 1608850"/>
                <a:gd name="connsiteX1181" fmla="*/ 8222722 w 12192000"/>
                <a:gd name="connsiteY1181" fmla="*/ 425536 h 1608850"/>
                <a:gd name="connsiteX1182" fmla="*/ 8222722 w 12192000"/>
                <a:gd name="connsiteY1182" fmla="*/ 433102 h 1608850"/>
                <a:gd name="connsiteX1183" fmla="*/ 8249069 w 12192000"/>
                <a:gd name="connsiteY1183" fmla="*/ 433102 h 1608850"/>
                <a:gd name="connsiteX1184" fmla="*/ 8249069 w 12192000"/>
                <a:gd name="connsiteY1184" fmla="*/ 688192 h 1608850"/>
                <a:gd name="connsiteX1185" fmla="*/ 8271364 w 12192000"/>
                <a:gd name="connsiteY1185" fmla="*/ 688192 h 1608850"/>
                <a:gd name="connsiteX1186" fmla="*/ 8271364 w 12192000"/>
                <a:gd name="connsiteY1186" fmla="*/ 683868 h 1608850"/>
                <a:gd name="connsiteX1187" fmla="*/ 8283524 w 12192000"/>
                <a:gd name="connsiteY1187" fmla="*/ 683868 h 1608850"/>
                <a:gd name="connsiteX1188" fmla="*/ 8283524 w 12192000"/>
                <a:gd name="connsiteY1188" fmla="*/ 688192 h 1608850"/>
                <a:gd name="connsiteX1189" fmla="*/ 8307844 w 12192000"/>
                <a:gd name="connsiteY1189" fmla="*/ 688192 h 1608850"/>
                <a:gd name="connsiteX1190" fmla="*/ 8307844 w 12192000"/>
                <a:gd name="connsiteY1190" fmla="*/ 675221 h 1608850"/>
                <a:gd name="connsiteX1191" fmla="*/ 8336217 w 12192000"/>
                <a:gd name="connsiteY1191" fmla="*/ 675221 h 1608850"/>
                <a:gd name="connsiteX1192" fmla="*/ 8348377 w 12192000"/>
                <a:gd name="connsiteY1192" fmla="*/ 670897 h 1608850"/>
                <a:gd name="connsiteX1193" fmla="*/ 8368645 w 12192000"/>
                <a:gd name="connsiteY1193" fmla="*/ 675221 h 1608850"/>
                <a:gd name="connsiteX1194" fmla="*/ 8368645 w 12192000"/>
                <a:gd name="connsiteY1194" fmla="*/ 657927 h 1608850"/>
                <a:gd name="connsiteX1195" fmla="*/ 8376752 w 12192000"/>
                <a:gd name="connsiteY1195" fmla="*/ 657927 h 1608850"/>
                <a:gd name="connsiteX1196" fmla="*/ 8376752 w 12192000"/>
                <a:gd name="connsiteY1196" fmla="*/ 644956 h 1608850"/>
                <a:gd name="connsiteX1197" fmla="*/ 8433498 w 12192000"/>
                <a:gd name="connsiteY1197" fmla="*/ 644956 h 1608850"/>
                <a:gd name="connsiteX1198" fmla="*/ 8433498 w 12192000"/>
                <a:gd name="connsiteY1198" fmla="*/ 614691 h 1608850"/>
                <a:gd name="connsiteX1199" fmla="*/ 8451738 w 12192000"/>
                <a:gd name="connsiteY1199" fmla="*/ 614691 h 1608850"/>
                <a:gd name="connsiteX1200" fmla="*/ 8451738 w 12192000"/>
                <a:gd name="connsiteY1200" fmla="*/ 608206 h 1608850"/>
                <a:gd name="connsiteX1201" fmla="*/ 8463898 w 12192000"/>
                <a:gd name="connsiteY1201" fmla="*/ 608206 h 1608850"/>
                <a:gd name="connsiteX1202" fmla="*/ 8463898 w 12192000"/>
                <a:gd name="connsiteY1202" fmla="*/ 614691 h 1608850"/>
                <a:gd name="connsiteX1203" fmla="*/ 8480112 w 12192000"/>
                <a:gd name="connsiteY1203" fmla="*/ 614691 h 1608850"/>
                <a:gd name="connsiteX1204" fmla="*/ 8480112 w 12192000"/>
                <a:gd name="connsiteY1204" fmla="*/ 664412 h 1608850"/>
                <a:gd name="connsiteX1205" fmla="*/ 8512540 w 12192000"/>
                <a:gd name="connsiteY1205" fmla="*/ 664412 h 1608850"/>
                <a:gd name="connsiteX1206" fmla="*/ 8512540 w 12192000"/>
                <a:gd name="connsiteY1206" fmla="*/ 638471 h 1608850"/>
                <a:gd name="connsiteX1207" fmla="*/ 8551046 w 12192000"/>
                <a:gd name="connsiteY1207" fmla="*/ 638471 h 1608850"/>
                <a:gd name="connsiteX1208" fmla="*/ 8551046 w 12192000"/>
                <a:gd name="connsiteY1208" fmla="*/ 608206 h 1608850"/>
                <a:gd name="connsiteX1209" fmla="*/ 8599688 w 12192000"/>
                <a:gd name="connsiteY1209" fmla="*/ 608206 h 1608850"/>
                <a:gd name="connsiteX1210" fmla="*/ 8599688 w 12192000"/>
                <a:gd name="connsiteY1210" fmla="*/ 719362 h 1608850"/>
                <a:gd name="connsiteX1211" fmla="*/ 8599688 w 12192000"/>
                <a:gd name="connsiteY1211" fmla="*/ 733141 h 1608850"/>
                <a:gd name="connsiteX1212" fmla="*/ 8665562 w 12192000"/>
                <a:gd name="connsiteY1212" fmla="*/ 733141 h 1608850"/>
                <a:gd name="connsiteX1213" fmla="*/ 8665562 w 12192000"/>
                <a:gd name="connsiteY1213" fmla="*/ 838913 h 1608850"/>
                <a:gd name="connsiteX1214" fmla="*/ 8665562 w 12192000"/>
                <a:gd name="connsiteY1214" fmla="*/ 862160 h 1608850"/>
                <a:gd name="connsiteX1215" fmla="*/ 8680522 w 12192000"/>
                <a:gd name="connsiteY1215" fmla="*/ 862160 h 1608850"/>
                <a:gd name="connsiteX1216" fmla="*/ 8680522 w 12192000"/>
                <a:gd name="connsiteY1216" fmla="*/ 860998 h 1608850"/>
                <a:gd name="connsiteX1217" fmla="*/ 8680522 w 12192000"/>
                <a:gd name="connsiteY1217" fmla="*/ 852862 h 1608850"/>
                <a:gd name="connsiteX1218" fmla="*/ 8725102 w 12192000"/>
                <a:gd name="connsiteY1218" fmla="*/ 852862 h 1608850"/>
                <a:gd name="connsiteX1219" fmla="*/ 8725102 w 12192000"/>
                <a:gd name="connsiteY1219" fmla="*/ 855477 h 1608850"/>
                <a:gd name="connsiteX1220" fmla="*/ 8725102 w 12192000"/>
                <a:gd name="connsiteY1220" fmla="*/ 861131 h 1608850"/>
                <a:gd name="connsiteX1221" fmla="*/ 8733569 w 12192000"/>
                <a:gd name="connsiteY1221" fmla="*/ 852574 h 1608850"/>
                <a:gd name="connsiteX1222" fmla="*/ 8729111 w 12192000"/>
                <a:gd name="connsiteY1222" fmla="*/ 850249 h 1608850"/>
                <a:gd name="connsiteX1223" fmla="*/ 8729111 w 12192000"/>
                <a:gd name="connsiteY1223" fmla="*/ 843275 h 1608850"/>
                <a:gd name="connsiteX1224" fmla="*/ 8735797 w 12192000"/>
                <a:gd name="connsiteY1224" fmla="*/ 840950 h 1608850"/>
                <a:gd name="connsiteX1225" fmla="*/ 8735797 w 12192000"/>
                <a:gd name="connsiteY1225" fmla="*/ 831652 h 1608850"/>
                <a:gd name="connsiteX1226" fmla="*/ 8740256 w 12192000"/>
                <a:gd name="connsiteY1226" fmla="*/ 831652 h 1608850"/>
                <a:gd name="connsiteX1227" fmla="*/ 8740256 w 12192000"/>
                <a:gd name="connsiteY1227" fmla="*/ 810730 h 1608850"/>
                <a:gd name="connsiteX1228" fmla="*/ 8735797 w 12192000"/>
                <a:gd name="connsiteY1228" fmla="*/ 810730 h 1608850"/>
                <a:gd name="connsiteX1229" fmla="*/ 8735797 w 12192000"/>
                <a:gd name="connsiteY1229" fmla="*/ 806081 h 1608850"/>
                <a:gd name="connsiteX1230" fmla="*/ 8740256 w 12192000"/>
                <a:gd name="connsiteY1230" fmla="*/ 803756 h 1608850"/>
                <a:gd name="connsiteX1231" fmla="*/ 8751401 w 12192000"/>
                <a:gd name="connsiteY1231" fmla="*/ 787483 h 1608850"/>
                <a:gd name="connsiteX1232" fmla="*/ 8753629 w 12192000"/>
                <a:gd name="connsiteY1232" fmla="*/ 778185 h 1608850"/>
                <a:gd name="connsiteX1233" fmla="*/ 8753629 w 12192000"/>
                <a:gd name="connsiteY1233" fmla="*/ 752614 h 1608850"/>
                <a:gd name="connsiteX1234" fmla="*/ 8753909 w 12192000"/>
                <a:gd name="connsiteY1234" fmla="*/ 751742 h 1608850"/>
                <a:gd name="connsiteX1235" fmla="*/ 8755767 w 12192000"/>
                <a:gd name="connsiteY1235" fmla="*/ 745928 h 1608850"/>
                <a:gd name="connsiteX1236" fmla="*/ 8754080 w 12192000"/>
                <a:gd name="connsiteY1236" fmla="*/ 745928 h 1608850"/>
                <a:gd name="connsiteX1237" fmla="*/ 8754080 w 12192000"/>
                <a:gd name="connsiteY1237" fmla="*/ 744766 h 1608850"/>
                <a:gd name="connsiteX1238" fmla="*/ 8754080 w 12192000"/>
                <a:gd name="connsiteY1238" fmla="*/ 736629 h 1608850"/>
                <a:gd name="connsiteX1239" fmla="*/ 8755194 w 12192000"/>
                <a:gd name="connsiteY1239" fmla="*/ 736629 h 1608850"/>
                <a:gd name="connsiteX1240" fmla="*/ 8762996 w 12192000"/>
                <a:gd name="connsiteY1240" fmla="*/ 736629 h 1608850"/>
                <a:gd name="connsiteX1241" fmla="*/ 8762996 w 12192000"/>
                <a:gd name="connsiteY1241" fmla="*/ 735467 h 1608850"/>
                <a:gd name="connsiteX1242" fmla="*/ 8762996 w 12192000"/>
                <a:gd name="connsiteY1242" fmla="*/ 727331 h 1608850"/>
                <a:gd name="connsiteX1243" fmla="*/ 8761881 w 12192000"/>
                <a:gd name="connsiteY1243" fmla="*/ 727331 h 1608850"/>
                <a:gd name="connsiteX1244" fmla="*/ 8754080 w 12192000"/>
                <a:gd name="connsiteY1244" fmla="*/ 727331 h 1608850"/>
                <a:gd name="connsiteX1245" fmla="*/ 8754080 w 12192000"/>
                <a:gd name="connsiteY1245" fmla="*/ 726168 h 1608850"/>
                <a:gd name="connsiteX1246" fmla="*/ 8754080 w 12192000"/>
                <a:gd name="connsiteY1246" fmla="*/ 718032 h 1608850"/>
                <a:gd name="connsiteX1247" fmla="*/ 8755194 w 12192000"/>
                <a:gd name="connsiteY1247" fmla="*/ 718032 h 1608850"/>
                <a:gd name="connsiteX1248" fmla="*/ 8762996 w 12192000"/>
                <a:gd name="connsiteY1248" fmla="*/ 718032 h 1608850"/>
                <a:gd name="connsiteX1249" fmla="*/ 8762996 w 12192000"/>
                <a:gd name="connsiteY1249" fmla="*/ 717160 h 1608850"/>
                <a:gd name="connsiteX1250" fmla="*/ 8762996 w 12192000"/>
                <a:gd name="connsiteY1250" fmla="*/ 711058 h 1608850"/>
                <a:gd name="connsiteX1251" fmla="*/ 8761881 w 12192000"/>
                <a:gd name="connsiteY1251" fmla="*/ 711058 h 1608850"/>
                <a:gd name="connsiteX1252" fmla="*/ 8754080 w 12192000"/>
                <a:gd name="connsiteY1252" fmla="*/ 711058 h 1608850"/>
                <a:gd name="connsiteX1253" fmla="*/ 8754080 w 12192000"/>
                <a:gd name="connsiteY1253" fmla="*/ 709896 h 1608850"/>
                <a:gd name="connsiteX1254" fmla="*/ 8754080 w 12192000"/>
                <a:gd name="connsiteY1254" fmla="*/ 701759 h 1608850"/>
                <a:gd name="connsiteX1255" fmla="*/ 8755194 w 12192000"/>
                <a:gd name="connsiteY1255" fmla="*/ 701759 h 1608850"/>
                <a:gd name="connsiteX1256" fmla="*/ 8762996 w 12192000"/>
                <a:gd name="connsiteY1256" fmla="*/ 701759 h 1608850"/>
                <a:gd name="connsiteX1257" fmla="*/ 8761881 w 12192000"/>
                <a:gd name="connsiteY1257" fmla="*/ 700016 h 1608850"/>
                <a:gd name="connsiteX1258" fmla="*/ 8754080 w 12192000"/>
                <a:gd name="connsiteY1258" fmla="*/ 687812 h 1608850"/>
                <a:gd name="connsiteX1259" fmla="*/ 8754080 w 12192000"/>
                <a:gd name="connsiteY1259" fmla="*/ 650617 h 1608850"/>
                <a:gd name="connsiteX1260" fmla="*/ 8903424 w 12192000"/>
                <a:gd name="connsiteY1260" fmla="*/ 650617 h 1608850"/>
                <a:gd name="connsiteX1261" fmla="*/ 8905096 w 12192000"/>
                <a:gd name="connsiteY1261" fmla="*/ 653232 h 1608850"/>
                <a:gd name="connsiteX1262" fmla="*/ 8908543 w 12192000"/>
                <a:gd name="connsiteY1262" fmla="*/ 658626 h 1608850"/>
                <a:gd name="connsiteX1263" fmla="*/ 8908543 w 12192000"/>
                <a:gd name="connsiteY1263" fmla="*/ 647687 h 1608850"/>
                <a:gd name="connsiteX1264" fmla="*/ 8908543 w 12192000"/>
                <a:gd name="connsiteY1264" fmla="*/ 607460 h 1608850"/>
                <a:gd name="connsiteX1265" fmla="*/ 8910570 w 12192000"/>
                <a:gd name="connsiteY1265" fmla="*/ 607460 h 1608850"/>
                <a:gd name="connsiteX1266" fmla="*/ 8924757 w 12192000"/>
                <a:gd name="connsiteY1266" fmla="*/ 607460 h 1608850"/>
                <a:gd name="connsiteX1267" fmla="*/ 8924757 w 12192000"/>
                <a:gd name="connsiteY1267" fmla="*/ 515723 h 1608850"/>
                <a:gd name="connsiteX1268" fmla="*/ 8924757 w 12192000"/>
                <a:gd name="connsiteY1268" fmla="*/ 490724 h 1608850"/>
                <a:gd name="connsiteX1269" fmla="*/ 9078786 w 12192000"/>
                <a:gd name="connsiteY1269" fmla="*/ 490724 h 1608850"/>
                <a:gd name="connsiteX1270" fmla="*/ 9078786 w 12192000"/>
                <a:gd name="connsiteY1270" fmla="*/ 506306 h 1608850"/>
                <a:gd name="connsiteX1271" fmla="*/ 9078786 w 12192000"/>
                <a:gd name="connsiteY1271" fmla="*/ 611783 h 1608850"/>
                <a:gd name="connsiteX1272" fmla="*/ 9080306 w 12192000"/>
                <a:gd name="connsiteY1272" fmla="*/ 611513 h 1608850"/>
                <a:gd name="connsiteX1273" fmla="*/ 9090946 w 12192000"/>
                <a:gd name="connsiteY1273" fmla="*/ 609622 h 1608850"/>
                <a:gd name="connsiteX1274" fmla="*/ 9088919 w 12192000"/>
                <a:gd name="connsiteY1274" fmla="*/ 698254 h 1608850"/>
                <a:gd name="connsiteX1275" fmla="*/ 9090439 w 12192000"/>
                <a:gd name="connsiteY1275" fmla="*/ 698525 h 1608850"/>
                <a:gd name="connsiteX1276" fmla="*/ 9101079 w 12192000"/>
                <a:gd name="connsiteY1276" fmla="*/ 700416 h 1608850"/>
                <a:gd name="connsiteX1277" fmla="*/ 9101332 w 12192000"/>
                <a:gd name="connsiteY1277" fmla="*/ 701227 h 1608850"/>
                <a:gd name="connsiteX1278" fmla="*/ 9103106 w 12192000"/>
                <a:gd name="connsiteY1278" fmla="*/ 706902 h 1608850"/>
                <a:gd name="connsiteX1279" fmla="*/ 9103866 w 12192000"/>
                <a:gd name="connsiteY1279" fmla="*/ 704470 h 1608850"/>
                <a:gd name="connsiteX1280" fmla="*/ 9109186 w 12192000"/>
                <a:gd name="connsiteY1280" fmla="*/ 687446 h 1608850"/>
                <a:gd name="connsiteX1281" fmla="*/ 9110959 w 12192000"/>
                <a:gd name="connsiteY1281" fmla="*/ 687446 h 1608850"/>
                <a:gd name="connsiteX1282" fmla="*/ 9123373 w 12192000"/>
                <a:gd name="connsiteY1282" fmla="*/ 687446 h 1608850"/>
                <a:gd name="connsiteX1283" fmla="*/ 9123373 w 12192000"/>
                <a:gd name="connsiteY1283" fmla="*/ 719872 h 1608850"/>
                <a:gd name="connsiteX1284" fmla="*/ 9124386 w 12192000"/>
                <a:gd name="connsiteY1284" fmla="*/ 720413 h 1608850"/>
                <a:gd name="connsiteX1285" fmla="*/ 9131480 w 12192000"/>
                <a:gd name="connsiteY1285" fmla="*/ 724196 h 1608850"/>
                <a:gd name="connsiteX1286" fmla="*/ 9131480 w 12192000"/>
                <a:gd name="connsiteY1286" fmla="*/ 725547 h 1608850"/>
                <a:gd name="connsiteX1287" fmla="*/ 9131480 w 12192000"/>
                <a:gd name="connsiteY1287" fmla="*/ 735005 h 1608850"/>
                <a:gd name="connsiteX1288" fmla="*/ 9176067 w 12192000"/>
                <a:gd name="connsiteY1288" fmla="*/ 735005 h 1608850"/>
                <a:gd name="connsiteX1289" fmla="*/ 9176067 w 12192000"/>
                <a:gd name="connsiteY1289" fmla="*/ 736086 h 1608850"/>
                <a:gd name="connsiteX1290" fmla="*/ 9176067 w 12192000"/>
                <a:gd name="connsiteY1290" fmla="*/ 743652 h 1608850"/>
                <a:gd name="connsiteX1291" fmla="*/ 9178093 w 12192000"/>
                <a:gd name="connsiteY1291" fmla="*/ 743652 h 1608850"/>
                <a:gd name="connsiteX1292" fmla="*/ 9192280 w 12192000"/>
                <a:gd name="connsiteY1292" fmla="*/ 743652 h 1608850"/>
                <a:gd name="connsiteX1293" fmla="*/ 9192280 w 12192000"/>
                <a:gd name="connsiteY1293" fmla="*/ 713387 h 1608850"/>
                <a:gd name="connsiteX1294" fmla="*/ 9236867 w 12192000"/>
                <a:gd name="connsiteY1294" fmla="*/ 713387 h 1608850"/>
                <a:gd name="connsiteX1295" fmla="*/ 9236867 w 12192000"/>
                <a:gd name="connsiteY1295" fmla="*/ 712036 h 1608850"/>
                <a:gd name="connsiteX1296" fmla="*/ 9236867 w 12192000"/>
                <a:gd name="connsiteY1296" fmla="*/ 702578 h 1608850"/>
                <a:gd name="connsiteX1297" fmla="*/ 9237881 w 12192000"/>
                <a:gd name="connsiteY1297" fmla="*/ 702578 h 1608850"/>
                <a:gd name="connsiteX1298" fmla="*/ 9244974 w 12192000"/>
                <a:gd name="connsiteY1298" fmla="*/ 702578 h 1608850"/>
                <a:gd name="connsiteX1299" fmla="*/ 9244974 w 12192000"/>
                <a:gd name="connsiteY1299" fmla="*/ 700687 h 1608850"/>
                <a:gd name="connsiteX1300" fmla="*/ 9244974 w 12192000"/>
                <a:gd name="connsiteY1300" fmla="*/ 687446 h 1608850"/>
                <a:gd name="connsiteX1301" fmla="*/ 9245734 w 12192000"/>
                <a:gd name="connsiteY1301" fmla="*/ 687446 h 1608850"/>
                <a:gd name="connsiteX1302" fmla="*/ 9251054 w 12192000"/>
                <a:gd name="connsiteY1302" fmla="*/ 687446 h 1608850"/>
                <a:gd name="connsiteX1303" fmla="*/ 9251054 w 12192000"/>
                <a:gd name="connsiteY1303" fmla="*/ 686365 h 1608850"/>
                <a:gd name="connsiteX1304" fmla="*/ 9251054 w 12192000"/>
                <a:gd name="connsiteY1304" fmla="*/ 678798 h 1608850"/>
                <a:gd name="connsiteX1305" fmla="*/ 9253081 w 12192000"/>
                <a:gd name="connsiteY1305" fmla="*/ 678798 h 1608850"/>
                <a:gd name="connsiteX1306" fmla="*/ 9267268 w 12192000"/>
                <a:gd name="connsiteY1306" fmla="*/ 678798 h 1608850"/>
                <a:gd name="connsiteX1307" fmla="*/ 9267268 w 12192000"/>
                <a:gd name="connsiteY1307" fmla="*/ 679879 h 1608850"/>
                <a:gd name="connsiteX1308" fmla="*/ 9267268 w 12192000"/>
                <a:gd name="connsiteY1308" fmla="*/ 687446 h 1608850"/>
                <a:gd name="connsiteX1309" fmla="*/ 9289561 w 12192000"/>
                <a:gd name="connsiteY1309" fmla="*/ 687446 h 1608850"/>
                <a:gd name="connsiteX1310" fmla="*/ 9289561 w 12192000"/>
                <a:gd name="connsiteY1310" fmla="*/ 685554 h 1608850"/>
                <a:gd name="connsiteX1311" fmla="*/ 9289561 w 12192000"/>
                <a:gd name="connsiteY1311" fmla="*/ 672313 h 1608850"/>
                <a:gd name="connsiteX1312" fmla="*/ 9291335 w 12192000"/>
                <a:gd name="connsiteY1312" fmla="*/ 672313 h 1608850"/>
                <a:gd name="connsiteX1313" fmla="*/ 9303748 w 12192000"/>
                <a:gd name="connsiteY1313" fmla="*/ 672313 h 1608850"/>
                <a:gd name="connsiteX1314" fmla="*/ 9303748 w 12192000"/>
                <a:gd name="connsiteY1314" fmla="*/ 696093 h 1608850"/>
                <a:gd name="connsiteX1315" fmla="*/ 9304762 w 12192000"/>
                <a:gd name="connsiteY1315" fmla="*/ 696093 h 1608850"/>
                <a:gd name="connsiteX1316" fmla="*/ 9311855 w 12192000"/>
                <a:gd name="connsiteY1316" fmla="*/ 696093 h 1608850"/>
                <a:gd name="connsiteX1317" fmla="*/ 9311855 w 12192000"/>
                <a:gd name="connsiteY1317" fmla="*/ 695012 h 1608850"/>
                <a:gd name="connsiteX1318" fmla="*/ 9311855 w 12192000"/>
                <a:gd name="connsiteY1318" fmla="*/ 687446 h 1608850"/>
                <a:gd name="connsiteX1319" fmla="*/ 9313628 w 12192000"/>
                <a:gd name="connsiteY1319" fmla="*/ 687446 h 1608850"/>
                <a:gd name="connsiteX1320" fmla="*/ 9326042 w 12192000"/>
                <a:gd name="connsiteY1320" fmla="*/ 687446 h 1608850"/>
                <a:gd name="connsiteX1321" fmla="*/ 9326042 w 12192000"/>
                <a:gd name="connsiteY1321" fmla="*/ 713387 h 1608850"/>
                <a:gd name="connsiteX1322" fmla="*/ 9328069 w 12192000"/>
                <a:gd name="connsiteY1322" fmla="*/ 713387 h 1608850"/>
                <a:gd name="connsiteX1323" fmla="*/ 9342255 w 12192000"/>
                <a:gd name="connsiteY1323" fmla="*/ 713387 h 1608850"/>
                <a:gd name="connsiteX1324" fmla="*/ 9342255 w 12192000"/>
                <a:gd name="connsiteY1324" fmla="*/ 715008 h 1608850"/>
                <a:gd name="connsiteX1325" fmla="*/ 9342255 w 12192000"/>
                <a:gd name="connsiteY1325" fmla="*/ 726358 h 1608850"/>
                <a:gd name="connsiteX1326" fmla="*/ 9343015 w 12192000"/>
                <a:gd name="connsiteY1326" fmla="*/ 726358 h 1608850"/>
                <a:gd name="connsiteX1327" fmla="*/ 9348336 w 12192000"/>
                <a:gd name="connsiteY1327" fmla="*/ 726358 h 1608850"/>
                <a:gd name="connsiteX1328" fmla="*/ 9348336 w 12192000"/>
                <a:gd name="connsiteY1328" fmla="*/ 725547 h 1608850"/>
                <a:gd name="connsiteX1329" fmla="*/ 9348336 w 12192000"/>
                <a:gd name="connsiteY1329" fmla="*/ 719872 h 1608850"/>
                <a:gd name="connsiteX1330" fmla="*/ 9378736 w 12192000"/>
                <a:gd name="connsiteY1330" fmla="*/ 719872 h 1608850"/>
                <a:gd name="connsiteX1331" fmla="*/ 9378736 w 12192000"/>
                <a:gd name="connsiteY1331" fmla="*/ 743652 h 1608850"/>
                <a:gd name="connsiteX1332" fmla="*/ 9379749 w 12192000"/>
                <a:gd name="connsiteY1332" fmla="*/ 743652 h 1608850"/>
                <a:gd name="connsiteX1333" fmla="*/ 9386843 w 12192000"/>
                <a:gd name="connsiteY1333" fmla="*/ 743652 h 1608850"/>
                <a:gd name="connsiteX1334" fmla="*/ 9386843 w 12192000"/>
                <a:gd name="connsiteY1334" fmla="*/ 744733 h 1608850"/>
                <a:gd name="connsiteX1335" fmla="*/ 9386843 w 12192000"/>
                <a:gd name="connsiteY1335" fmla="*/ 752299 h 1608850"/>
                <a:gd name="connsiteX1336" fmla="*/ 9387603 w 12192000"/>
                <a:gd name="connsiteY1336" fmla="*/ 752299 h 1608850"/>
                <a:gd name="connsiteX1337" fmla="*/ 9392923 w 12192000"/>
                <a:gd name="connsiteY1337" fmla="*/ 752299 h 1608850"/>
                <a:gd name="connsiteX1338" fmla="*/ 9392923 w 12192000"/>
                <a:gd name="connsiteY1338" fmla="*/ 750137 h 1608850"/>
                <a:gd name="connsiteX1339" fmla="*/ 9392923 w 12192000"/>
                <a:gd name="connsiteY1339" fmla="*/ 735005 h 1608850"/>
                <a:gd name="connsiteX1340" fmla="*/ 9393936 w 12192000"/>
                <a:gd name="connsiteY1340" fmla="*/ 735005 h 1608850"/>
                <a:gd name="connsiteX1341" fmla="*/ 9401030 w 12192000"/>
                <a:gd name="connsiteY1341" fmla="*/ 735005 h 1608850"/>
                <a:gd name="connsiteX1342" fmla="*/ 9401030 w 12192000"/>
                <a:gd name="connsiteY1342" fmla="*/ 736086 h 1608850"/>
                <a:gd name="connsiteX1343" fmla="*/ 9401030 w 12192000"/>
                <a:gd name="connsiteY1343" fmla="*/ 743652 h 1608850"/>
                <a:gd name="connsiteX1344" fmla="*/ 9406350 w 12192000"/>
                <a:gd name="connsiteY1344" fmla="*/ 741659 h 1608850"/>
                <a:gd name="connsiteX1345" fmla="*/ 9407110 w 12192000"/>
                <a:gd name="connsiteY1345" fmla="*/ 740679 h 1608850"/>
                <a:gd name="connsiteX1346" fmla="*/ 9407110 w 12192000"/>
                <a:gd name="connsiteY1346" fmla="*/ 735005 h 1608850"/>
                <a:gd name="connsiteX1347" fmla="*/ 9445617 w 12192000"/>
                <a:gd name="connsiteY1347" fmla="*/ 735005 h 1608850"/>
                <a:gd name="connsiteX1348" fmla="*/ 9445617 w 12192000"/>
                <a:gd name="connsiteY1348" fmla="*/ 758784 h 1608850"/>
                <a:gd name="connsiteX1349" fmla="*/ 9447643 w 12192000"/>
                <a:gd name="connsiteY1349" fmla="*/ 758784 h 1608850"/>
                <a:gd name="connsiteX1350" fmla="*/ 9461830 w 12192000"/>
                <a:gd name="connsiteY1350" fmla="*/ 758784 h 1608850"/>
                <a:gd name="connsiteX1351" fmla="*/ 9461830 w 12192000"/>
                <a:gd name="connsiteY1351" fmla="*/ 759865 h 1608850"/>
                <a:gd name="connsiteX1352" fmla="*/ 9461830 w 12192000"/>
                <a:gd name="connsiteY1352" fmla="*/ 767431 h 1608850"/>
                <a:gd name="connsiteX1353" fmla="*/ 9463604 w 12192000"/>
                <a:gd name="connsiteY1353" fmla="*/ 767431 h 1608850"/>
                <a:gd name="connsiteX1354" fmla="*/ 9476017 w 12192000"/>
                <a:gd name="connsiteY1354" fmla="*/ 767431 h 1608850"/>
                <a:gd name="connsiteX1355" fmla="*/ 9476017 w 12192000"/>
                <a:gd name="connsiteY1355" fmla="*/ 743652 h 1608850"/>
                <a:gd name="connsiteX1356" fmla="*/ 9477030 w 12192000"/>
                <a:gd name="connsiteY1356" fmla="*/ 743652 h 1608850"/>
                <a:gd name="connsiteX1357" fmla="*/ 9484124 w 12192000"/>
                <a:gd name="connsiteY1357" fmla="*/ 743652 h 1608850"/>
                <a:gd name="connsiteX1358" fmla="*/ 9484124 w 12192000"/>
                <a:gd name="connsiteY1358" fmla="*/ 711225 h 1608850"/>
                <a:gd name="connsiteX1359" fmla="*/ 9485137 w 12192000"/>
                <a:gd name="connsiteY1359" fmla="*/ 711225 h 1608850"/>
                <a:gd name="connsiteX1360" fmla="*/ 9492231 w 12192000"/>
                <a:gd name="connsiteY1360" fmla="*/ 711225 h 1608850"/>
                <a:gd name="connsiteX1361" fmla="*/ 9492231 w 12192000"/>
                <a:gd name="connsiteY1361" fmla="*/ 709334 h 1608850"/>
                <a:gd name="connsiteX1362" fmla="*/ 9492231 w 12192000"/>
                <a:gd name="connsiteY1362" fmla="*/ 696093 h 1608850"/>
                <a:gd name="connsiteX1363" fmla="*/ 9490964 w 12192000"/>
                <a:gd name="connsiteY1363" fmla="*/ 694471 h 1608850"/>
                <a:gd name="connsiteX1364" fmla="*/ 9496284 w 12192000"/>
                <a:gd name="connsiteY1364" fmla="*/ 683122 h 1608850"/>
                <a:gd name="connsiteX1365" fmla="*/ 9504391 w 12192000"/>
                <a:gd name="connsiteY1365" fmla="*/ 711225 h 1608850"/>
                <a:gd name="connsiteX1366" fmla="*/ 9505151 w 12192000"/>
                <a:gd name="connsiteY1366" fmla="*/ 711225 h 1608850"/>
                <a:gd name="connsiteX1367" fmla="*/ 9510471 w 12192000"/>
                <a:gd name="connsiteY1367" fmla="*/ 711225 h 1608850"/>
                <a:gd name="connsiteX1368" fmla="*/ 9510471 w 12192000"/>
                <a:gd name="connsiteY1368" fmla="*/ 605298 h 1608850"/>
                <a:gd name="connsiteX1369" fmla="*/ 9511991 w 12192000"/>
                <a:gd name="connsiteY1369" fmla="*/ 605298 h 1608850"/>
                <a:gd name="connsiteX1370" fmla="*/ 9522631 w 12192000"/>
                <a:gd name="connsiteY1370" fmla="*/ 605298 h 1608850"/>
                <a:gd name="connsiteX1371" fmla="*/ 9522631 w 12192000"/>
                <a:gd name="connsiteY1371" fmla="*/ 557739 h 1608850"/>
                <a:gd name="connsiteX1372" fmla="*/ 9548978 w 12192000"/>
                <a:gd name="connsiteY1372" fmla="*/ 557739 h 1608850"/>
                <a:gd name="connsiteX1373" fmla="*/ 9548978 w 12192000"/>
                <a:gd name="connsiteY1373" fmla="*/ 536121 h 1608850"/>
                <a:gd name="connsiteX1374" fmla="*/ 9583432 w 12192000"/>
                <a:gd name="connsiteY1374" fmla="*/ 536121 h 1608850"/>
                <a:gd name="connsiteX1375" fmla="*/ 9583432 w 12192000"/>
                <a:gd name="connsiteY1375" fmla="*/ 538553 h 1608850"/>
                <a:gd name="connsiteX1376" fmla="*/ 9583432 w 12192000"/>
                <a:gd name="connsiteY1376" fmla="*/ 555577 h 1608850"/>
                <a:gd name="connsiteX1377" fmla="*/ 9585712 w 12192000"/>
                <a:gd name="connsiteY1377" fmla="*/ 555577 h 1608850"/>
                <a:gd name="connsiteX1378" fmla="*/ 9601672 w 12192000"/>
                <a:gd name="connsiteY1378" fmla="*/ 555577 h 1608850"/>
                <a:gd name="connsiteX1379" fmla="*/ 9601672 w 12192000"/>
                <a:gd name="connsiteY1379" fmla="*/ 603136 h 1608850"/>
                <a:gd name="connsiteX1380" fmla="*/ 9602685 w 12192000"/>
                <a:gd name="connsiteY1380" fmla="*/ 603136 h 1608850"/>
                <a:gd name="connsiteX1381" fmla="*/ 9609779 w 12192000"/>
                <a:gd name="connsiteY1381" fmla="*/ 603136 h 1608850"/>
                <a:gd name="connsiteX1382" fmla="*/ 9623966 w 12192000"/>
                <a:gd name="connsiteY1382" fmla="*/ 607460 h 1608850"/>
                <a:gd name="connsiteX1383" fmla="*/ 9623966 w 12192000"/>
                <a:gd name="connsiteY1383" fmla="*/ 646372 h 1608850"/>
                <a:gd name="connsiteX1384" fmla="*/ 9624979 w 12192000"/>
                <a:gd name="connsiteY1384" fmla="*/ 646372 h 1608850"/>
                <a:gd name="connsiteX1385" fmla="*/ 9632072 w 12192000"/>
                <a:gd name="connsiteY1385" fmla="*/ 646372 h 1608850"/>
                <a:gd name="connsiteX1386" fmla="*/ 9632072 w 12192000"/>
                <a:gd name="connsiteY1386" fmla="*/ 647993 h 1608850"/>
                <a:gd name="connsiteX1387" fmla="*/ 9632072 w 12192000"/>
                <a:gd name="connsiteY1387" fmla="*/ 659342 h 1608850"/>
                <a:gd name="connsiteX1388" fmla="*/ 9634099 w 12192000"/>
                <a:gd name="connsiteY1388" fmla="*/ 659342 h 1608850"/>
                <a:gd name="connsiteX1389" fmla="*/ 9648286 w 12192000"/>
                <a:gd name="connsiteY1389" fmla="*/ 659342 h 1608850"/>
                <a:gd name="connsiteX1390" fmla="*/ 9654366 w 12192000"/>
                <a:gd name="connsiteY1390" fmla="*/ 665828 h 1608850"/>
                <a:gd name="connsiteX1391" fmla="*/ 9654366 w 12192000"/>
                <a:gd name="connsiteY1391" fmla="*/ 687446 h 1608850"/>
                <a:gd name="connsiteX1392" fmla="*/ 9656646 w 12192000"/>
                <a:gd name="connsiteY1392" fmla="*/ 687446 h 1608850"/>
                <a:gd name="connsiteX1393" fmla="*/ 9672606 w 12192000"/>
                <a:gd name="connsiteY1393" fmla="*/ 687446 h 1608850"/>
                <a:gd name="connsiteX1394" fmla="*/ 9672606 w 12192000"/>
                <a:gd name="connsiteY1394" fmla="*/ 688526 h 1608850"/>
                <a:gd name="connsiteX1395" fmla="*/ 9672606 w 12192000"/>
                <a:gd name="connsiteY1395" fmla="*/ 696093 h 1608850"/>
                <a:gd name="connsiteX1396" fmla="*/ 9673873 w 12192000"/>
                <a:gd name="connsiteY1396" fmla="*/ 696093 h 1608850"/>
                <a:gd name="connsiteX1397" fmla="*/ 9682740 w 12192000"/>
                <a:gd name="connsiteY1397" fmla="*/ 696093 h 1608850"/>
                <a:gd name="connsiteX1398" fmla="*/ 9682740 w 12192000"/>
                <a:gd name="connsiteY1398" fmla="*/ 698254 h 1608850"/>
                <a:gd name="connsiteX1399" fmla="*/ 9682740 w 12192000"/>
                <a:gd name="connsiteY1399" fmla="*/ 713387 h 1608850"/>
                <a:gd name="connsiteX1400" fmla="*/ 9686793 w 12192000"/>
                <a:gd name="connsiteY1400" fmla="*/ 711495 h 1608850"/>
                <a:gd name="connsiteX1401" fmla="*/ 9686793 w 12192000"/>
                <a:gd name="connsiteY1401" fmla="*/ 698254 h 1608850"/>
                <a:gd name="connsiteX1402" fmla="*/ 9687806 w 12192000"/>
                <a:gd name="connsiteY1402" fmla="*/ 698254 h 1608850"/>
                <a:gd name="connsiteX1403" fmla="*/ 9694900 w 12192000"/>
                <a:gd name="connsiteY1403" fmla="*/ 698254 h 1608850"/>
                <a:gd name="connsiteX1404" fmla="*/ 9694900 w 12192000"/>
                <a:gd name="connsiteY1404" fmla="*/ 699876 h 1608850"/>
                <a:gd name="connsiteX1405" fmla="*/ 9694900 w 12192000"/>
                <a:gd name="connsiteY1405" fmla="*/ 711225 h 1608850"/>
                <a:gd name="connsiteX1406" fmla="*/ 9695660 w 12192000"/>
                <a:gd name="connsiteY1406" fmla="*/ 711225 h 1608850"/>
                <a:gd name="connsiteX1407" fmla="*/ 9700980 w 12192000"/>
                <a:gd name="connsiteY1407" fmla="*/ 711225 h 1608850"/>
                <a:gd name="connsiteX1408" fmla="*/ 9749620 w 12192000"/>
                <a:gd name="connsiteY1408" fmla="*/ 706902 h 1608850"/>
                <a:gd name="connsiteX1409" fmla="*/ 9749620 w 12192000"/>
                <a:gd name="connsiteY1409" fmla="*/ 708253 h 1608850"/>
                <a:gd name="connsiteX1410" fmla="*/ 9749620 w 12192000"/>
                <a:gd name="connsiteY1410" fmla="*/ 717710 h 1608850"/>
                <a:gd name="connsiteX1411" fmla="*/ 9750380 w 12192000"/>
                <a:gd name="connsiteY1411" fmla="*/ 717710 h 1608850"/>
                <a:gd name="connsiteX1412" fmla="*/ 9755702 w 12192000"/>
                <a:gd name="connsiteY1412" fmla="*/ 717710 h 1608850"/>
                <a:gd name="connsiteX1413" fmla="*/ 9755702 w 12192000"/>
                <a:gd name="connsiteY1413" fmla="*/ 719872 h 1608850"/>
                <a:gd name="connsiteX1414" fmla="*/ 9755702 w 12192000"/>
                <a:gd name="connsiteY1414" fmla="*/ 735005 h 1608850"/>
                <a:gd name="connsiteX1415" fmla="*/ 9757728 w 12192000"/>
                <a:gd name="connsiteY1415" fmla="*/ 733654 h 1608850"/>
                <a:gd name="connsiteX1416" fmla="*/ 9771914 w 12192000"/>
                <a:gd name="connsiteY1416" fmla="*/ 724196 h 1608850"/>
                <a:gd name="connsiteX1417" fmla="*/ 9777994 w 12192000"/>
                <a:gd name="connsiteY1417" fmla="*/ 683122 h 1608850"/>
                <a:gd name="connsiteX1418" fmla="*/ 9778754 w 12192000"/>
                <a:gd name="connsiteY1418" fmla="*/ 682852 h 1608850"/>
                <a:gd name="connsiteX1419" fmla="*/ 9784074 w 12192000"/>
                <a:gd name="connsiteY1419" fmla="*/ 680960 h 1608850"/>
                <a:gd name="connsiteX1420" fmla="*/ 9786102 w 12192000"/>
                <a:gd name="connsiteY1420" fmla="*/ 611783 h 1608850"/>
                <a:gd name="connsiteX1421" fmla="*/ 9788128 w 12192000"/>
                <a:gd name="connsiteY1421" fmla="*/ 680960 h 1608850"/>
                <a:gd name="connsiteX1422" fmla="*/ 9788888 w 12192000"/>
                <a:gd name="connsiteY1422" fmla="*/ 681230 h 1608850"/>
                <a:gd name="connsiteX1423" fmla="*/ 9794208 w 12192000"/>
                <a:gd name="connsiteY1423" fmla="*/ 683122 h 1608850"/>
                <a:gd name="connsiteX1424" fmla="*/ 9794208 w 12192000"/>
                <a:gd name="connsiteY1424" fmla="*/ 596651 h 1608850"/>
                <a:gd name="connsiteX1425" fmla="*/ 9798262 w 12192000"/>
                <a:gd name="connsiteY1425" fmla="*/ 564224 h 1608850"/>
                <a:gd name="connsiteX1426" fmla="*/ 9836768 w 12192000"/>
                <a:gd name="connsiteY1426" fmla="*/ 564224 h 1608850"/>
                <a:gd name="connsiteX1427" fmla="*/ 9836768 w 12192000"/>
                <a:gd name="connsiteY1427" fmla="*/ 596651 h 1608850"/>
                <a:gd name="connsiteX1428" fmla="*/ 9837528 w 12192000"/>
                <a:gd name="connsiteY1428" fmla="*/ 596651 h 1608850"/>
                <a:gd name="connsiteX1429" fmla="*/ 9842848 w 12192000"/>
                <a:gd name="connsiteY1429" fmla="*/ 596651 h 1608850"/>
                <a:gd name="connsiteX1430" fmla="*/ 9842848 w 12192000"/>
                <a:gd name="connsiteY1430" fmla="*/ 514503 h 1608850"/>
                <a:gd name="connsiteX1431" fmla="*/ 9844622 w 12192000"/>
                <a:gd name="connsiteY1431" fmla="*/ 514503 h 1608850"/>
                <a:gd name="connsiteX1432" fmla="*/ 9857036 w 12192000"/>
                <a:gd name="connsiteY1432" fmla="*/ 514503 h 1608850"/>
                <a:gd name="connsiteX1433" fmla="*/ 9857036 w 12192000"/>
                <a:gd name="connsiteY1433" fmla="*/ 512612 h 1608850"/>
                <a:gd name="connsiteX1434" fmla="*/ 9857036 w 12192000"/>
                <a:gd name="connsiteY1434" fmla="*/ 499371 h 1608850"/>
                <a:gd name="connsiteX1435" fmla="*/ 9879330 w 12192000"/>
                <a:gd name="connsiteY1435" fmla="*/ 499371 h 1608850"/>
                <a:gd name="connsiteX1436" fmla="*/ 9879330 w 12192000"/>
                <a:gd name="connsiteY1436" fmla="*/ 498290 h 1608850"/>
                <a:gd name="connsiteX1437" fmla="*/ 9879330 w 12192000"/>
                <a:gd name="connsiteY1437" fmla="*/ 490724 h 1608850"/>
                <a:gd name="connsiteX1438" fmla="*/ 9881102 w 12192000"/>
                <a:gd name="connsiteY1438" fmla="*/ 490724 h 1608850"/>
                <a:gd name="connsiteX1439" fmla="*/ 9893516 w 12192000"/>
                <a:gd name="connsiteY1439" fmla="*/ 490724 h 1608850"/>
                <a:gd name="connsiteX1440" fmla="*/ 9893516 w 12192000"/>
                <a:gd name="connsiteY1440" fmla="*/ 491805 h 1608850"/>
                <a:gd name="connsiteX1441" fmla="*/ 9893516 w 12192000"/>
                <a:gd name="connsiteY1441" fmla="*/ 499371 h 1608850"/>
                <a:gd name="connsiteX1442" fmla="*/ 9894276 w 12192000"/>
                <a:gd name="connsiteY1442" fmla="*/ 499371 h 1608850"/>
                <a:gd name="connsiteX1443" fmla="*/ 9899596 w 12192000"/>
                <a:gd name="connsiteY1443" fmla="*/ 499371 h 1608850"/>
                <a:gd name="connsiteX1444" fmla="*/ 9909730 w 12192000"/>
                <a:gd name="connsiteY1444" fmla="*/ 495047 h 1608850"/>
                <a:gd name="connsiteX1445" fmla="*/ 9913782 w 12192000"/>
                <a:gd name="connsiteY1445" fmla="*/ 498290 h 1608850"/>
                <a:gd name="connsiteX1446" fmla="*/ 9913782 w 12192000"/>
                <a:gd name="connsiteY1446" fmla="*/ 490724 h 1608850"/>
                <a:gd name="connsiteX1447" fmla="*/ 9916062 w 12192000"/>
                <a:gd name="connsiteY1447" fmla="*/ 490724 h 1608850"/>
                <a:gd name="connsiteX1448" fmla="*/ 9932024 w 12192000"/>
                <a:gd name="connsiteY1448" fmla="*/ 490724 h 1608850"/>
                <a:gd name="connsiteX1449" fmla="*/ 9932024 w 12192000"/>
                <a:gd name="connsiteY1449" fmla="*/ 491805 h 1608850"/>
                <a:gd name="connsiteX1450" fmla="*/ 9932024 w 12192000"/>
                <a:gd name="connsiteY1450" fmla="*/ 499371 h 1608850"/>
                <a:gd name="connsiteX1451" fmla="*/ 9962424 w 12192000"/>
                <a:gd name="connsiteY1451" fmla="*/ 499371 h 1608850"/>
                <a:gd name="connsiteX1452" fmla="*/ 9962424 w 12192000"/>
                <a:gd name="connsiteY1452" fmla="*/ 500992 h 1608850"/>
                <a:gd name="connsiteX1453" fmla="*/ 9962424 w 12192000"/>
                <a:gd name="connsiteY1453" fmla="*/ 512342 h 1608850"/>
                <a:gd name="connsiteX1454" fmla="*/ 9988770 w 12192000"/>
                <a:gd name="connsiteY1454" fmla="*/ 512342 h 1608850"/>
                <a:gd name="connsiteX1455" fmla="*/ 9988770 w 12192000"/>
                <a:gd name="connsiteY1455" fmla="*/ 542606 h 1608850"/>
                <a:gd name="connsiteX1456" fmla="*/ 9989530 w 12192000"/>
                <a:gd name="connsiteY1456" fmla="*/ 542606 h 1608850"/>
                <a:gd name="connsiteX1457" fmla="*/ 9994850 w 12192000"/>
                <a:gd name="connsiteY1457" fmla="*/ 542606 h 1608850"/>
                <a:gd name="connsiteX1458" fmla="*/ 9994850 w 12192000"/>
                <a:gd name="connsiteY1458" fmla="*/ 543687 h 1608850"/>
                <a:gd name="connsiteX1459" fmla="*/ 9994850 w 12192000"/>
                <a:gd name="connsiteY1459" fmla="*/ 551254 h 1608850"/>
                <a:gd name="connsiteX1460" fmla="*/ 9998904 w 12192000"/>
                <a:gd name="connsiteY1460" fmla="*/ 581518 h 1608850"/>
                <a:gd name="connsiteX1461" fmla="*/ 9999664 w 12192000"/>
                <a:gd name="connsiteY1461" fmla="*/ 581518 h 1608850"/>
                <a:gd name="connsiteX1462" fmla="*/ 10004984 w 12192000"/>
                <a:gd name="connsiteY1462" fmla="*/ 581518 h 1608850"/>
                <a:gd name="connsiteX1463" fmla="*/ 10004984 w 12192000"/>
                <a:gd name="connsiteY1463" fmla="*/ 582329 h 1608850"/>
                <a:gd name="connsiteX1464" fmla="*/ 10004984 w 12192000"/>
                <a:gd name="connsiteY1464" fmla="*/ 588004 h 1608850"/>
                <a:gd name="connsiteX1465" fmla="*/ 10005998 w 12192000"/>
                <a:gd name="connsiteY1465" fmla="*/ 588004 h 1608850"/>
                <a:gd name="connsiteX1466" fmla="*/ 10013090 w 12192000"/>
                <a:gd name="connsiteY1466" fmla="*/ 588004 h 1608850"/>
                <a:gd name="connsiteX1467" fmla="*/ 10013090 w 12192000"/>
                <a:gd name="connsiteY1467" fmla="*/ 618269 h 1608850"/>
                <a:gd name="connsiteX1468" fmla="*/ 10015118 w 12192000"/>
                <a:gd name="connsiteY1468" fmla="*/ 618269 h 1608850"/>
                <a:gd name="connsiteX1469" fmla="*/ 10029304 w 12192000"/>
                <a:gd name="connsiteY1469" fmla="*/ 618269 h 1608850"/>
                <a:gd name="connsiteX1470" fmla="*/ 10029304 w 12192000"/>
                <a:gd name="connsiteY1470" fmla="*/ 642048 h 1608850"/>
                <a:gd name="connsiteX1471" fmla="*/ 10031332 w 12192000"/>
                <a:gd name="connsiteY1471" fmla="*/ 643669 h 1608850"/>
                <a:gd name="connsiteX1472" fmla="*/ 10031332 w 12192000"/>
                <a:gd name="connsiteY1472" fmla="*/ 655019 h 1608850"/>
                <a:gd name="connsiteX1473" fmla="*/ 10032092 w 12192000"/>
                <a:gd name="connsiteY1473" fmla="*/ 655019 h 1608850"/>
                <a:gd name="connsiteX1474" fmla="*/ 10037412 w 12192000"/>
                <a:gd name="connsiteY1474" fmla="*/ 655019 h 1608850"/>
                <a:gd name="connsiteX1475" fmla="*/ 10037412 w 12192000"/>
                <a:gd name="connsiteY1475" fmla="*/ 678798 h 1608850"/>
                <a:gd name="connsiteX1476" fmla="*/ 10038678 w 12192000"/>
                <a:gd name="connsiteY1476" fmla="*/ 678798 h 1608850"/>
                <a:gd name="connsiteX1477" fmla="*/ 10047544 w 12192000"/>
                <a:gd name="connsiteY1477" fmla="*/ 678798 h 1608850"/>
                <a:gd name="connsiteX1478" fmla="*/ 10049572 w 12192000"/>
                <a:gd name="connsiteY1478" fmla="*/ 682852 h 1608850"/>
                <a:gd name="connsiteX1479" fmla="*/ 10049572 w 12192000"/>
                <a:gd name="connsiteY1479" fmla="*/ 696093 h 1608850"/>
                <a:gd name="connsiteX1480" fmla="*/ 10051092 w 12192000"/>
                <a:gd name="connsiteY1480" fmla="*/ 694201 h 1608850"/>
                <a:gd name="connsiteX1481" fmla="*/ 10061732 w 12192000"/>
                <a:gd name="connsiteY1481" fmla="*/ 680960 h 1608850"/>
                <a:gd name="connsiteX1482" fmla="*/ 10090106 w 12192000"/>
                <a:gd name="connsiteY1482" fmla="*/ 680960 h 1608850"/>
                <a:gd name="connsiteX1483" fmla="*/ 10090106 w 12192000"/>
                <a:gd name="connsiteY1483" fmla="*/ 767431 h 1608850"/>
                <a:gd name="connsiteX1484" fmla="*/ 10090866 w 12192000"/>
                <a:gd name="connsiteY1484" fmla="*/ 767431 h 1608850"/>
                <a:gd name="connsiteX1485" fmla="*/ 10096186 w 12192000"/>
                <a:gd name="connsiteY1485" fmla="*/ 767431 h 1608850"/>
                <a:gd name="connsiteX1486" fmla="*/ 10096946 w 12192000"/>
                <a:gd name="connsiteY1486" fmla="*/ 766080 h 1608850"/>
                <a:gd name="connsiteX1487" fmla="*/ 10102266 w 12192000"/>
                <a:gd name="connsiteY1487" fmla="*/ 756622 h 1608850"/>
                <a:gd name="connsiteX1488" fmla="*/ 10102266 w 12192000"/>
                <a:gd name="connsiteY1488" fmla="*/ 758514 h 1608850"/>
                <a:gd name="connsiteX1489" fmla="*/ 10102266 w 12192000"/>
                <a:gd name="connsiteY1489" fmla="*/ 771755 h 1608850"/>
                <a:gd name="connsiteX1490" fmla="*/ 10106318 w 12192000"/>
                <a:gd name="connsiteY1490" fmla="*/ 726358 h 1608850"/>
                <a:gd name="connsiteX1491" fmla="*/ 10107078 w 12192000"/>
                <a:gd name="connsiteY1491" fmla="*/ 726358 h 1608850"/>
                <a:gd name="connsiteX1492" fmla="*/ 10112398 w 12192000"/>
                <a:gd name="connsiteY1492" fmla="*/ 726358 h 1608850"/>
                <a:gd name="connsiteX1493" fmla="*/ 10112398 w 12192000"/>
                <a:gd name="connsiteY1493" fmla="*/ 661504 h 1608850"/>
                <a:gd name="connsiteX1494" fmla="*/ 10113412 w 12192000"/>
                <a:gd name="connsiteY1494" fmla="*/ 661504 h 1608850"/>
                <a:gd name="connsiteX1495" fmla="*/ 10120506 w 12192000"/>
                <a:gd name="connsiteY1495" fmla="*/ 661504 h 1608850"/>
                <a:gd name="connsiteX1496" fmla="*/ 10132666 w 12192000"/>
                <a:gd name="connsiteY1496" fmla="*/ 618269 h 1608850"/>
                <a:gd name="connsiteX1497" fmla="*/ 10133932 w 12192000"/>
                <a:gd name="connsiteY1497" fmla="*/ 618269 h 1608850"/>
                <a:gd name="connsiteX1498" fmla="*/ 10142800 w 12192000"/>
                <a:gd name="connsiteY1498" fmla="*/ 618269 h 1608850"/>
                <a:gd name="connsiteX1499" fmla="*/ 10152932 w 12192000"/>
                <a:gd name="connsiteY1499" fmla="*/ 661504 h 1608850"/>
                <a:gd name="connsiteX1500" fmla="*/ 10153946 w 12192000"/>
                <a:gd name="connsiteY1500" fmla="*/ 661504 h 1608850"/>
                <a:gd name="connsiteX1501" fmla="*/ 10161040 w 12192000"/>
                <a:gd name="connsiteY1501" fmla="*/ 661504 h 1608850"/>
                <a:gd name="connsiteX1502" fmla="*/ 10161040 w 12192000"/>
                <a:gd name="connsiteY1502" fmla="*/ 700416 h 1608850"/>
                <a:gd name="connsiteX1503" fmla="*/ 10162812 w 12192000"/>
                <a:gd name="connsiteY1503" fmla="*/ 700416 h 1608850"/>
                <a:gd name="connsiteX1504" fmla="*/ 10175226 w 12192000"/>
                <a:gd name="connsiteY1504" fmla="*/ 700416 h 1608850"/>
                <a:gd name="connsiteX1505" fmla="*/ 10175226 w 12192000"/>
                <a:gd name="connsiteY1505" fmla="*/ 702578 h 1608850"/>
                <a:gd name="connsiteX1506" fmla="*/ 10175226 w 12192000"/>
                <a:gd name="connsiteY1506" fmla="*/ 717710 h 1608850"/>
                <a:gd name="connsiteX1507" fmla="*/ 10179280 w 12192000"/>
                <a:gd name="connsiteY1507" fmla="*/ 715549 h 1608850"/>
                <a:gd name="connsiteX1508" fmla="*/ 10179280 w 12192000"/>
                <a:gd name="connsiteY1508" fmla="*/ 700416 h 1608850"/>
                <a:gd name="connsiteX1509" fmla="*/ 10180800 w 12192000"/>
                <a:gd name="connsiteY1509" fmla="*/ 700416 h 1608850"/>
                <a:gd name="connsiteX1510" fmla="*/ 10191440 w 12192000"/>
                <a:gd name="connsiteY1510" fmla="*/ 700416 h 1608850"/>
                <a:gd name="connsiteX1511" fmla="*/ 10191440 w 12192000"/>
                <a:gd name="connsiteY1511" fmla="*/ 702037 h 1608850"/>
                <a:gd name="connsiteX1512" fmla="*/ 10191440 w 12192000"/>
                <a:gd name="connsiteY1512" fmla="*/ 713387 h 1608850"/>
                <a:gd name="connsiteX1513" fmla="*/ 10221840 w 12192000"/>
                <a:gd name="connsiteY1513" fmla="*/ 713387 h 1608850"/>
                <a:gd name="connsiteX1514" fmla="*/ 10221840 w 12192000"/>
                <a:gd name="connsiteY1514" fmla="*/ 676637 h 1608850"/>
                <a:gd name="connsiteX1515" fmla="*/ 10223106 w 12192000"/>
                <a:gd name="connsiteY1515" fmla="*/ 676637 h 1608850"/>
                <a:gd name="connsiteX1516" fmla="*/ 10231974 w 12192000"/>
                <a:gd name="connsiteY1516" fmla="*/ 676637 h 1608850"/>
                <a:gd name="connsiteX1517" fmla="*/ 10231974 w 12192000"/>
                <a:gd name="connsiteY1517" fmla="*/ 698254 h 1608850"/>
                <a:gd name="connsiteX1518" fmla="*/ 10234000 w 12192000"/>
                <a:gd name="connsiteY1518" fmla="*/ 665828 h 1608850"/>
                <a:gd name="connsiteX1519" fmla="*/ 10256294 w 12192000"/>
                <a:gd name="connsiteY1519" fmla="*/ 665828 h 1608850"/>
                <a:gd name="connsiteX1520" fmla="*/ 10256294 w 12192000"/>
                <a:gd name="connsiteY1520" fmla="*/ 664206 h 1608850"/>
                <a:gd name="connsiteX1521" fmla="*/ 10256294 w 12192000"/>
                <a:gd name="connsiteY1521" fmla="*/ 652857 h 1608850"/>
                <a:gd name="connsiteX1522" fmla="*/ 10257054 w 12192000"/>
                <a:gd name="connsiteY1522" fmla="*/ 652857 h 1608850"/>
                <a:gd name="connsiteX1523" fmla="*/ 10262374 w 12192000"/>
                <a:gd name="connsiteY1523" fmla="*/ 652857 h 1608850"/>
                <a:gd name="connsiteX1524" fmla="*/ 10262374 w 12192000"/>
                <a:gd name="connsiteY1524" fmla="*/ 650966 h 1608850"/>
                <a:gd name="connsiteX1525" fmla="*/ 10262374 w 12192000"/>
                <a:gd name="connsiteY1525" fmla="*/ 637725 h 1608850"/>
                <a:gd name="connsiteX1526" fmla="*/ 10266428 w 12192000"/>
                <a:gd name="connsiteY1526" fmla="*/ 644210 h 1608850"/>
                <a:gd name="connsiteX1527" fmla="*/ 10268708 w 12192000"/>
                <a:gd name="connsiteY1527" fmla="*/ 644210 h 1608850"/>
                <a:gd name="connsiteX1528" fmla="*/ 10284668 w 12192000"/>
                <a:gd name="connsiteY1528" fmla="*/ 644210 h 1608850"/>
                <a:gd name="connsiteX1529" fmla="*/ 10284668 w 12192000"/>
                <a:gd name="connsiteY1529" fmla="*/ 643399 h 1608850"/>
                <a:gd name="connsiteX1530" fmla="*/ 10284668 w 12192000"/>
                <a:gd name="connsiteY1530" fmla="*/ 637725 h 1608850"/>
                <a:gd name="connsiteX1531" fmla="*/ 10285428 w 12192000"/>
                <a:gd name="connsiteY1531" fmla="*/ 637725 h 1608850"/>
                <a:gd name="connsiteX1532" fmla="*/ 10290748 w 12192000"/>
                <a:gd name="connsiteY1532" fmla="*/ 637725 h 1608850"/>
                <a:gd name="connsiteX1533" fmla="*/ 10290748 w 12192000"/>
                <a:gd name="connsiteY1533" fmla="*/ 639076 h 1608850"/>
                <a:gd name="connsiteX1534" fmla="*/ 10290748 w 12192000"/>
                <a:gd name="connsiteY1534" fmla="*/ 648534 h 1608850"/>
                <a:gd name="connsiteX1535" fmla="*/ 10329254 w 12192000"/>
                <a:gd name="connsiteY1535" fmla="*/ 648534 h 1608850"/>
                <a:gd name="connsiteX1536" fmla="*/ 10329254 w 12192000"/>
                <a:gd name="connsiteY1536" fmla="*/ 786887 h 1608850"/>
                <a:gd name="connsiteX1537" fmla="*/ 10330774 w 12192000"/>
                <a:gd name="connsiteY1537" fmla="*/ 786887 h 1608850"/>
                <a:gd name="connsiteX1538" fmla="*/ 10341414 w 12192000"/>
                <a:gd name="connsiteY1538" fmla="*/ 786887 h 1608850"/>
                <a:gd name="connsiteX1539" fmla="*/ 10341414 w 12192000"/>
                <a:gd name="connsiteY1539" fmla="*/ 773917 h 1608850"/>
                <a:gd name="connsiteX1540" fmla="*/ 10345468 w 12192000"/>
                <a:gd name="connsiteY1540" fmla="*/ 773917 h 1608850"/>
                <a:gd name="connsiteX1541" fmla="*/ 10345468 w 12192000"/>
                <a:gd name="connsiteY1541" fmla="*/ 786887 h 1608850"/>
                <a:gd name="connsiteX1542" fmla="*/ 10375868 w 12192000"/>
                <a:gd name="connsiteY1542" fmla="*/ 786887 h 1608850"/>
                <a:gd name="connsiteX1543" fmla="*/ 10375868 w 12192000"/>
                <a:gd name="connsiteY1543" fmla="*/ 756622 h 1608850"/>
                <a:gd name="connsiteX1544" fmla="*/ 10388028 w 12192000"/>
                <a:gd name="connsiteY1544" fmla="*/ 756622 h 1608850"/>
                <a:gd name="connsiteX1545" fmla="*/ 10400188 w 12192000"/>
                <a:gd name="connsiteY1545" fmla="*/ 754461 h 1608850"/>
                <a:gd name="connsiteX1546" fmla="*/ 10404242 w 12192000"/>
                <a:gd name="connsiteY1546" fmla="*/ 756622 h 1608850"/>
                <a:gd name="connsiteX1547" fmla="*/ 10414376 w 12192000"/>
                <a:gd name="connsiteY1547" fmla="*/ 756622 h 1608850"/>
                <a:gd name="connsiteX1548" fmla="*/ 10414376 w 12192000"/>
                <a:gd name="connsiteY1548" fmla="*/ 786887 h 1608850"/>
                <a:gd name="connsiteX1549" fmla="*/ 10422482 w 12192000"/>
                <a:gd name="connsiteY1549" fmla="*/ 786887 h 1608850"/>
                <a:gd name="connsiteX1550" fmla="*/ 10422482 w 12192000"/>
                <a:gd name="connsiteY1550" fmla="*/ 804182 h 1608850"/>
                <a:gd name="connsiteX1551" fmla="*/ 10431818 w 12192000"/>
                <a:gd name="connsiteY1551" fmla="*/ 805087 h 1608850"/>
                <a:gd name="connsiteX1552" fmla="*/ 10444776 w 12192000"/>
                <a:gd name="connsiteY1552" fmla="*/ 805087 h 1608850"/>
                <a:gd name="connsiteX1553" fmla="*/ 10444776 w 12192000"/>
                <a:gd name="connsiteY1553" fmla="*/ 789049 h 1608850"/>
                <a:gd name="connsiteX1554" fmla="*/ 10512732 w 12192000"/>
                <a:gd name="connsiteY1554" fmla="*/ 789049 h 1608850"/>
                <a:gd name="connsiteX1555" fmla="*/ 10512732 w 12192000"/>
                <a:gd name="connsiteY1555" fmla="*/ 703796 h 1608850"/>
                <a:gd name="connsiteX1556" fmla="*/ 10584740 w 12192000"/>
                <a:gd name="connsiteY1556" fmla="*/ 703796 h 1608850"/>
                <a:gd name="connsiteX1557" fmla="*/ 10584740 w 12192000"/>
                <a:gd name="connsiteY1557" fmla="*/ 782564 h 1608850"/>
                <a:gd name="connsiteX1558" fmla="*/ 10586644 w 12192000"/>
                <a:gd name="connsiteY1558" fmla="*/ 782564 h 1608850"/>
                <a:gd name="connsiteX1559" fmla="*/ 10587886 w 12192000"/>
                <a:gd name="connsiteY1559" fmla="*/ 805087 h 1608850"/>
                <a:gd name="connsiteX1560" fmla="*/ 10597562 w 12192000"/>
                <a:gd name="connsiteY1560" fmla="*/ 805087 h 1608850"/>
                <a:gd name="connsiteX1561" fmla="*/ 10598804 w 12192000"/>
                <a:gd name="connsiteY1561" fmla="*/ 782564 h 1608850"/>
                <a:gd name="connsiteX1562" fmla="*/ 10604884 w 12192000"/>
                <a:gd name="connsiteY1562" fmla="*/ 782564 h 1608850"/>
                <a:gd name="connsiteX1563" fmla="*/ 10606126 w 12192000"/>
                <a:gd name="connsiteY1563" fmla="*/ 805087 h 1608850"/>
                <a:gd name="connsiteX1564" fmla="*/ 10656748 w 12192000"/>
                <a:gd name="connsiteY1564" fmla="*/ 805087 h 1608850"/>
                <a:gd name="connsiteX1565" fmla="*/ 10656748 w 12192000"/>
                <a:gd name="connsiteY1565" fmla="*/ 642059 h 1608850"/>
                <a:gd name="connsiteX1566" fmla="*/ 10854076 w 12192000"/>
                <a:gd name="connsiteY1566" fmla="*/ 642059 h 1608850"/>
                <a:gd name="connsiteX1567" fmla="*/ 10854076 w 12192000"/>
                <a:gd name="connsiteY1567" fmla="*/ 805087 h 1608850"/>
                <a:gd name="connsiteX1568" fmla="*/ 10872772 w 12192000"/>
                <a:gd name="connsiteY1568" fmla="*/ 805087 h 1608850"/>
                <a:gd name="connsiteX1569" fmla="*/ 10872772 w 12192000"/>
                <a:gd name="connsiteY1569" fmla="*/ 722394 h 1608850"/>
                <a:gd name="connsiteX1570" fmla="*/ 10967892 w 12192000"/>
                <a:gd name="connsiteY1570" fmla="*/ 722394 h 1608850"/>
                <a:gd name="connsiteX1571" fmla="*/ 10979823 w 12192000"/>
                <a:gd name="connsiteY1571" fmla="*/ 404253 h 1608850"/>
                <a:gd name="connsiteX1572" fmla="*/ 10967663 w 12192000"/>
                <a:gd name="connsiteY1572" fmla="*/ 382635 h 1608850"/>
                <a:gd name="connsiteX1573" fmla="*/ 10961583 w 12192000"/>
                <a:gd name="connsiteY1573" fmla="*/ 378311 h 1608850"/>
                <a:gd name="connsiteX1574" fmla="*/ 10969690 w 12192000"/>
                <a:gd name="connsiteY1574" fmla="*/ 354532 h 1608850"/>
                <a:gd name="connsiteX1575" fmla="*/ 10969690 w 12192000"/>
                <a:gd name="connsiteY1575" fmla="*/ 337238 h 1608850"/>
                <a:gd name="connsiteX1576" fmla="*/ 10983876 w 12192000"/>
                <a:gd name="connsiteY1576" fmla="*/ 337238 h 1608850"/>
                <a:gd name="connsiteX1577" fmla="*/ 10983876 w 12192000"/>
                <a:gd name="connsiteY1577" fmla="*/ 315620 h 1608850"/>
                <a:gd name="connsiteX1578" fmla="*/ 10985903 w 12192000"/>
                <a:gd name="connsiteY1578" fmla="*/ 311296 h 1608850"/>
                <a:gd name="connsiteX1579" fmla="*/ 10985903 w 12192000"/>
                <a:gd name="connsiteY1579" fmla="*/ 233472 h 1608850"/>
                <a:gd name="connsiteX1580" fmla="*/ 10983876 w 12192000"/>
                <a:gd name="connsiteY1580" fmla="*/ 226987 h 1608850"/>
                <a:gd name="connsiteX1581" fmla="*/ 10989956 w 12192000"/>
                <a:gd name="connsiteY1581" fmla="*/ 220501 h 1608850"/>
                <a:gd name="connsiteX1582" fmla="*/ 10989956 w 12192000"/>
                <a:gd name="connsiteY1582" fmla="*/ 162133 h 1608850"/>
                <a:gd name="connsiteX1583" fmla="*/ 10991983 w 12192000"/>
                <a:gd name="connsiteY1583" fmla="*/ 157810 h 1608850"/>
                <a:gd name="connsiteX1584" fmla="*/ 10991983 w 12192000"/>
                <a:gd name="connsiteY1584" fmla="*/ 101604 h 1608850"/>
                <a:gd name="connsiteX1585" fmla="*/ 10994010 w 12192000"/>
                <a:gd name="connsiteY1585" fmla="*/ 82148 h 1608850"/>
                <a:gd name="connsiteX1586" fmla="*/ 10998063 w 12192000"/>
                <a:gd name="connsiteY1586" fmla="*/ 99442 h 1608850"/>
                <a:gd name="connsiteX1587" fmla="*/ 11000090 w 12192000"/>
                <a:gd name="connsiteY1587" fmla="*/ 157810 h 1608850"/>
                <a:gd name="connsiteX1588" fmla="*/ 11002116 w 12192000"/>
                <a:gd name="connsiteY1588" fmla="*/ 220501 h 1608850"/>
                <a:gd name="connsiteX1589" fmla="*/ 11008196 w 12192000"/>
                <a:gd name="connsiteY1589" fmla="*/ 226987 h 1608850"/>
                <a:gd name="connsiteX1590" fmla="*/ 11006170 w 12192000"/>
                <a:gd name="connsiteY1590" fmla="*/ 233472 h 1608850"/>
                <a:gd name="connsiteX1591" fmla="*/ 11006170 w 12192000"/>
                <a:gd name="connsiteY1591" fmla="*/ 311296 h 1608850"/>
                <a:gd name="connsiteX1592" fmla="*/ 11008196 w 12192000"/>
                <a:gd name="connsiteY1592" fmla="*/ 315620 h 1608850"/>
                <a:gd name="connsiteX1593" fmla="*/ 11008196 w 12192000"/>
                <a:gd name="connsiteY1593" fmla="*/ 337238 h 1608850"/>
                <a:gd name="connsiteX1594" fmla="*/ 11022383 w 12192000"/>
                <a:gd name="connsiteY1594" fmla="*/ 337238 h 1608850"/>
                <a:gd name="connsiteX1595" fmla="*/ 11022383 w 12192000"/>
                <a:gd name="connsiteY1595" fmla="*/ 354532 h 1608850"/>
                <a:gd name="connsiteX1596" fmla="*/ 11030491 w 12192000"/>
                <a:gd name="connsiteY1596" fmla="*/ 378311 h 1608850"/>
                <a:gd name="connsiteX1597" fmla="*/ 11024411 w 12192000"/>
                <a:gd name="connsiteY1597" fmla="*/ 382635 h 1608850"/>
                <a:gd name="connsiteX1598" fmla="*/ 11012250 w 12192000"/>
                <a:gd name="connsiteY1598" fmla="*/ 404253 h 1608850"/>
                <a:gd name="connsiteX1599" fmla="*/ 11020356 w 12192000"/>
                <a:gd name="connsiteY1599" fmla="*/ 657181 h 1608850"/>
                <a:gd name="connsiteX1600" fmla="*/ 11085211 w 12192000"/>
                <a:gd name="connsiteY1600" fmla="*/ 657181 h 1608850"/>
                <a:gd name="connsiteX1601" fmla="*/ 11085211 w 12192000"/>
                <a:gd name="connsiteY1601" fmla="*/ 732843 h 1608850"/>
                <a:gd name="connsiteX1602" fmla="*/ 11093318 w 12192000"/>
                <a:gd name="connsiteY1602" fmla="*/ 732843 h 1608850"/>
                <a:gd name="connsiteX1603" fmla="*/ 11095344 w 12192000"/>
                <a:gd name="connsiteY1603" fmla="*/ 726358 h 1608850"/>
                <a:gd name="connsiteX1604" fmla="*/ 11101424 w 12192000"/>
                <a:gd name="connsiteY1604" fmla="*/ 726358 h 1608850"/>
                <a:gd name="connsiteX1605" fmla="*/ 11103452 w 12192000"/>
                <a:gd name="connsiteY1605" fmla="*/ 735005 h 1608850"/>
                <a:gd name="connsiteX1606" fmla="*/ 11115612 w 12192000"/>
                <a:gd name="connsiteY1606" fmla="*/ 735005 h 1608850"/>
                <a:gd name="connsiteX1607" fmla="*/ 11115612 w 12192000"/>
                <a:gd name="connsiteY1607" fmla="*/ 728519 h 1608850"/>
                <a:gd name="connsiteX1608" fmla="*/ 11137904 w 12192000"/>
                <a:gd name="connsiteY1608" fmla="*/ 728519 h 1608850"/>
                <a:gd name="connsiteX1609" fmla="*/ 11137904 w 12192000"/>
                <a:gd name="connsiteY1609" fmla="*/ 735005 h 1608850"/>
                <a:gd name="connsiteX1610" fmla="*/ 11158172 w 12192000"/>
                <a:gd name="connsiteY1610" fmla="*/ 735005 h 1608850"/>
                <a:gd name="connsiteX1611" fmla="*/ 11158172 w 12192000"/>
                <a:gd name="connsiteY1611" fmla="*/ 780402 h 1608850"/>
                <a:gd name="connsiteX1612" fmla="*/ 11172359 w 12192000"/>
                <a:gd name="connsiteY1612" fmla="*/ 780402 h 1608850"/>
                <a:gd name="connsiteX1613" fmla="*/ 11172359 w 12192000"/>
                <a:gd name="connsiteY1613" fmla="*/ 767431 h 1608850"/>
                <a:gd name="connsiteX1614" fmla="*/ 11188572 w 12192000"/>
                <a:gd name="connsiteY1614" fmla="*/ 767431 h 1608850"/>
                <a:gd name="connsiteX1615" fmla="*/ 11188572 w 12192000"/>
                <a:gd name="connsiteY1615" fmla="*/ 588004 h 1608850"/>
                <a:gd name="connsiteX1616" fmla="*/ 11194652 w 12192000"/>
                <a:gd name="connsiteY1616" fmla="*/ 581518 h 1608850"/>
                <a:gd name="connsiteX1617" fmla="*/ 11267614 w 12192000"/>
                <a:gd name="connsiteY1617" fmla="*/ 581518 h 1608850"/>
                <a:gd name="connsiteX1618" fmla="*/ 11267614 w 12192000"/>
                <a:gd name="connsiteY1618" fmla="*/ 590166 h 1608850"/>
                <a:gd name="connsiteX1619" fmla="*/ 11277747 w 12192000"/>
                <a:gd name="connsiteY1619" fmla="*/ 590166 h 1608850"/>
                <a:gd name="connsiteX1620" fmla="*/ 11277747 w 12192000"/>
                <a:gd name="connsiteY1620" fmla="*/ 704740 h 1608850"/>
                <a:gd name="connsiteX1621" fmla="*/ 11300040 w 12192000"/>
                <a:gd name="connsiteY1621" fmla="*/ 704740 h 1608850"/>
                <a:gd name="connsiteX1622" fmla="*/ 11300040 w 12192000"/>
                <a:gd name="connsiteY1622" fmla="*/ 637725 h 1608850"/>
                <a:gd name="connsiteX1623" fmla="*/ 11326388 w 12192000"/>
                <a:gd name="connsiteY1623" fmla="*/ 637725 h 1608850"/>
                <a:gd name="connsiteX1624" fmla="*/ 11330440 w 12192000"/>
                <a:gd name="connsiteY1624" fmla="*/ 633401 h 1608850"/>
                <a:gd name="connsiteX1625" fmla="*/ 11338548 w 12192000"/>
                <a:gd name="connsiteY1625" fmla="*/ 633401 h 1608850"/>
                <a:gd name="connsiteX1626" fmla="*/ 11342600 w 12192000"/>
                <a:gd name="connsiteY1626" fmla="*/ 637725 h 1608850"/>
                <a:gd name="connsiteX1627" fmla="*/ 11364895 w 12192000"/>
                <a:gd name="connsiteY1627" fmla="*/ 637725 h 1608850"/>
                <a:gd name="connsiteX1628" fmla="*/ 11364895 w 12192000"/>
                <a:gd name="connsiteY1628" fmla="*/ 520989 h 1608850"/>
                <a:gd name="connsiteX1629" fmla="*/ 11421642 w 12192000"/>
                <a:gd name="connsiteY1629" fmla="*/ 510180 h 1608850"/>
                <a:gd name="connsiteX1630" fmla="*/ 11421642 w 12192000"/>
                <a:gd name="connsiteY1630" fmla="*/ 511261 h 1608850"/>
                <a:gd name="connsiteX1631" fmla="*/ 11421642 w 12192000"/>
                <a:gd name="connsiteY1631" fmla="*/ 518827 h 1608850"/>
                <a:gd name="connsiteX1632" fmla="*/ 11447988 w 12192000"/>
                <a:gd name="connsiteY1632" fmla="*/ 518827 h 1608850"/>
                <a:gd name="connsiteX1633" fmla="*/ 11447988 w 12192000"/>
                <a:gd name="connsiteY1633" fmla="*/ 773917 h 1608850"/>
                <a:gd name="connsiteX1634" fmla="*/ 11470283 w 12192000"/>
                <a:gd name="connsiteY1634" fmla="*/ 773917 h 1608850"/>
                <a:gd name="connsiteX1635" fmla="*/ 11470283 w 12192000"/>
                <a:gd name="connsiteY1635" fmla="*/ 769593 h 1608850"/>
                <a:gd name="connsiteX1636" fmla="*/ 11482443 w 12192000"/>
                <a:gd name="connsiteY1636" fmla="*/ 769593 h 1608850"/>
                <a:gd name="connsiteX1637" fmla="*/ 11482443 w 12192000"/>
                <a:gd name="connsiteY1637" fmla="*/ 773917 h 1608850"/>
                <a:gd name="connsiteX1638" fmla="*/ 11506763 w 12192000"/>
                <a:gd name="connsiteY1638" fmla="*/ 773917 h 1608850"/>
                <a:gd name="connsiteX1639" fmla="*/ 11506763 w 12192000"/>
                <a:gd name="connsiteY1639" fmla="*/ 760946 h 1608850"/>
                <a:gd name="connsiteX1640" fmla="*/ 11535136 w 12192000"/>
                <a:gd name="connsiteY1640" fmla="*/ 760946 h 1608850"/>
                <a:gd name="connsiteX1641" fmla="*/ 11547296 w 12192000"/>
                <a:gd name="connsiteY1641" fmla="*/ 756622 h 1608850"/>
                <a:gd name="connsiteX1642" fmla="*/ 11567564 w 12192000"/>
                <a:gd name="connsiteY1642" fmla="*/ 760946 h 1608850"/>
                <a:gd name="connsiteX1643" fmla="*/ 11567564 w 12192000"/>
                <a:gd name="connsiteY1643" fmla="*/ 743652 h 1608850"/>
                <a:gd name="connsiteX1644" fmla="*/ 11575671 w 12192000"/>
                <a:gd name="connsiteY1644" fmla="*/ 743652 h 1608850"/>
                <a:gd name="connsiteX1645" fmla="*/ 11575671 w 12192000"/>
                <a:gd name="connsiteY1645" fmla="*/ 730681 h 1608850"/>
                <a:gd name="connsiteX1646" fmla="*/ 11632418 w 12192000"/>
                <a:gd name="connsiteY1646" fmla="*/ 730681 h 1608850"/>
                <a:gd name="connsiteX1647" fmla="*/ 11632418 w 12192000"/>
                <a:gd name="connsiteY1647" fmla="*/ 700416 h 1608850"/>
                <a:gd name="connsiteX1648" fmla="*/ 11650658 w 12192000"/>
                <a:gd name="connsiteY1648" fmla="*/ 700416 h 1608850"/>
                <a:gd name="connsiteX1649" fmla="*/ 11650658 w 12192000"/>
                <a:gd name="connsiteY1649" fmla="*/ 693931 h 1608850"/>
                <a:gd name="connsiteX1650" fmla="*/ 11662818 w 12192000"/>
                <a:gd name="connsiteY1650" fmla="*/ 693931 h 1608850"/>
                <a:gd name="connsiteX1651" fmla="*/ 11662818 w 12192000"/>
                <a:gd name="connsiteY1651" fmla="*/ 700416 h 1608850"/>
                <a:gd name="connsiteX1652" fmla="*/ 11679031 w 12192000"/>
                <a:gd name="connsiteY1652" fmla="*/ 700416 h 1608850"/>
                <a:gd name="connsiteX1653" fmla="*/ 11679031 w 12192000"/>
                <a:gd name="connsiteY1653" fmla="*/ 750137 h 1608850"/>
                <a:gd name="connsiteX1654" fmla="*/ 11711459 w 12192000"/>
                <a:gd name="connsiteY1654" fmla="*/ 750137 h 1608850"/>
                <a:gd name="connsiteX1655" fmla="*/ 11711459 w 12192000"/>
                <a:gd name="connsiteY1655" fmla="*/ 724196 h 1608850"/>
                <a:gd name="connsiteX1656" fmla="*/ 11749966 w 12192000"/>
                <a:gd name="connsiteY1656" fmla="*/ 724196 h 1608850"/>
                <a:gd name="connsiteX1657" fmla="*/ 11749966 w 12192000"/>
                <a:gd name="connsiteY1657" fmla="*/ 693931 h 1608850"/>
                <a:gd name="connsiteX1658" fmla="*/ 11798607 w 12192000"/>
                <a:gd name="connsiteY1658" fmla="*/ 693931 h 1608850"/>
                <a:gd name="connsiteX1659" fmla="*/ 11798607 w 12192000"/>
                <a:gd name="connsiteY1659" fmla="*/ 805087 h 1608850"/>
                <a:gd name="connsiteX1660" fmla="*/ 11798607 w 12192000"/>
                <a:gd name="connsiteY1660" fmla="*/ 818866 h 1608850"/>
                <a:gd name="connsiteX1661" fmla="*/ 11864482 w 12192000"/>
                <a:gd name="connsiteY1661" fmla="*/ 818866 h 1608850"/>
                <a:gd name="connsiteX1662" fmla="*/ 11864482 w 12192000"/>
                <a:gd name="connsiteY1662" fmla="*/ 924638 h 1608850"/>
                <a:gd name="connsiteX1663" fmla="*/ 11864482 w 12192000"/>
                <a:gd name="connsiteY1663" fmla="*/ 947885 h 1608850"/>
                <a:gd name="connsiteX1664" fmla="*/ 11879442 w 12192000"/>
                <a:gd name="connsiteY1664" fmla="*/ 947885 h 1608850"/>
                <a:gd name="connsiteX1665" fmla="*/ 11879442 w 12192000"/>
                <a:gd name="connsiteY1665" fmla="*/ 946723 h 1608850"/>
                <a:gd name="connsiteX1666" fmla="*/ 11879442 w 12192000"/>
                <a:gd name="connsiteY1666" fmla="*/ 938587 h 1608850"/>
                <a:gd name="connsiteX1667" fmla="*/ 11924022 w 12192000"/>
                <a:gd name="connsiteY1667" fmla="*/ 938587 h 1608850"/>
                <a:gd name="connsiteX1668" fmla="*/ 11924022 w 12192000"/>
                <a:gd name="connsiteY1668" fmla="*/ 959508 h 1608850"/>
                <a:gd name="connsiteX1669" fmla="*/ 11926250 w 12192000"/>
                <a:gd name="connsiteY1669" fmla="*/ 960671 h 1608850"/>
                <a:gd name="connsiteX1670" fmla="*/ 11941854 w 12192000"/>
                <a:gd name="connsiteY1670" fmla="*/ 968807 h 1608850"/>
                <a:gd name="connsiteX1671" fmla="*/ 11941854 w 12192000"/>
                <a:gd name="connsiteY1671" fmla="*/ 999027 h 1608850"/>
                <a:gd name="connsiteX1672" fmla="*/ 11943247 w 12192000"/>
                <a:gd name="connsiteY1672" fmla="*/ 999609 h 1608850"/>
                <a:gd name="connsiteX1673" fmla="*/ 11952999 w 12192000"/>
                <a:gd name="connsiteY1673" fmla="*/ 1003677 h 1608850"/>
                <a:gd name="connsiteX1674" fmla="*/ 11952999 w 12192000"/>
                <a:gd name="connsiteY1674" fmla="*/ 1002515 h 1608850"/>
                <a:gd name="connsiteX1675" fmla="*/ 11952999 w 12192000"/>
                <a:gd name="connsiteY1675" fmla="*/ 994378 h 1608850"/>
                <a:gd name="connsiteX1676" fmla="*/ 11954114 w 12192000"/>
                <a:gd name="connsiteY1676" fmla="*/ 994378 h 1608850"/>
                <a:gd name="connsiteX1677" fmla="*/ 11961915 w 12192000"/>
                <a:gd name="connsiteY1677" fmla="*/ 994378 h 1608850"/>
                <a:gd name="connsiteX1678" fmla="*/ 11961915 w 12192000"/>
                <a:gd name="connsiteY1678" fmla="*/ 993506 h 1608850"/>
                <a:gd name="connsiteX1679" fmla="*/ 11961915 w 12192000"/>
                <a:gd name="connsiteY1679" fmla="*/ 987404 h 1608850"/>
                <a:gd name="connsiteX1680" fmla="*/ 11960800 w 12192000"/>
                <a:gd name="connsiteY1680" fmla="*/ 987404 h 1608850"/>
                <a:gd name="connsiteX1681" fmla="*/ 11952999 w 12192000"/>
                <a:gd name="connsiteY1681" fmla="*/ 987404 h 1608850"/>
                <a:gd name="connsiteX1682" fmla="*/ 11952999 w 12192000"/>
                <a:gd name="connsiteY1682" fmla="*/ 986242 h 1608850"/>
                <a:gd name="connsiteX1683" fmla="*/ 11952999 w 12192000"/>
                <a:gd name="connsiteY1683" fmla="*/ 978106 h 1608850"/>
                <a:gd name="connsiteX1684" fmla="*/ 11954114 w 12192000"/>
                <a:gd name="connsiteY1684" fmla="*/ 978106 h 1608850"/>
                <a:gd name="connsiteX1685" fmla="*/ 11961915 w 12192000"/>
                <a:gd name="connsiteY1685" fmla="*/ 978106 h 1608850"/>
                <a:gd name="connsiteX1686" fmla="*/ 11961915 w 12192000"/>
                <a:gd name="connsiteY1686" fmla="*/ 976943 h 1608850"/>
                <a:gd name="connsiteX1687" fmla="*/ 11961915 w 12192000"/>
                <a:gd name="connsiteY1687" fmla="*/ 968807 h 1608850"/>
                <a:gd name="connsiteX1688" fmla="*/ 11960800 w 12192000"/>
                <a:gd name="connsiteY1688" fmla="*/ 968807 h 1608850"/>
                <a:gd name="connsiteX1689" fmla="*/ 11952999 w 12192000"/>
                <a:gd name="connsiteY1689" fmla="*/ 968807 h 1608850"/>
                <a:gd name="connsiteX1690" fmla="*/ 11952999 w 12192000"/>
                <a:gd name="connsiteY1690" fmla="*/ 967645 h 1608850"/>
                <a:gd name="connsiteX1691" fmla="*/ 11952999 w 12192000"/>
                <a:gd name="connsiteY1691" fmla="*/ 959508 h 1608850"/>
                <a:gd name="connsiteX1692" fmla="*/ 11954114 w 12192000"/>
                <a:gd name="connsiteY1692" fmla="*/ 959508 h 1608850"/>
                <a:gd name="connsiteX1693" fmla="*/ 11961915 w 12192000"/>
                <a:gd name="connsiteY1693" fmla="*/ 959508 h 1608850"/>
                <a:gd name="connsiteX1694" fmla="*/ 11961915 w 12192000"/>
                <a:gd name="connsiteY1694" fmla="*/ 958637 h 1608850"/>
                <a:gd name="connsiteX1695" fmla="*/ 11961915 w 12192000"/>
                <a:gd name="connsiteY1695" fmla="*/ 952535 h 1608850"/>
                <a:gd name="connsiteX1696" fmla="*/ 11960800 w 12192000"/>
                <a:gd name="connsiteY1696" fmla="*/ 952535 h 1608850"/>
                <a:gd name="connsiteX1697" fmla="*/ 11952999 w 12192000"/>
                <a:gd name="connsiteY1697" fmla="*/ 952535 h 1608850"/>
                <a:gd name="connsiteX1698" fmla="*/ 11952999 w 12192000"/>
                <a:gd name="connsiteY1698" fmla="*/ 951372 h 1608850"/>
                <a:gd name="connsiteX1699" fmla="*/ 11952999 w 12192000"/>
                <a:gd name="connsiteY1699" fmla="*/ 943236 h 1608850"/>
                <a:gd name="connsiteX1700" fmla="*/ 11954114 w 12192000"/>
                <a:gd name="connsiteY1700" fmla="*/ 943236 h 1608850"/>
                <a:gd name="connsiteX1701" fmla="*/ 11961915 w 12192000"/>
                <a:gd name="connsiteY1701" fmla="*/ 943236 h 1608850"/>
                <a:gd name="connsiteX1702" fmla="*/ 11961915 w 12192000"/>
                <a:gd name="connsiteY1702" fmla="*/ 942074 h 1608850"/>
                <a:gd name="connsiteX1703" fmla="*/ 11961915 w 12192000"/>
                <a:gd name="connsiteY1703" fmla="*/ 933937 h 1608850"/>
                <a:gd name="connsiteX1704" fmla="*/ 11960800 w 12192000"/>
                <a:gd name="connsiteY1704" fmla="*/ 933937 h 1608850"/>
                <a:gd name="connsiteX1705" fmla="*/ 11952999 w 12192000"/>
                <a:gd name="connsiteY1705" fmla="*/ 933937 h 1608850"/>
                <a:gd name="connsiteX1706" fmla="*/ 11952999 w 12192000"/>
                <a:gd name="connsiteY1706" fmla="*/ 933066 h 1608850"/>
                <a:gd name="connsiteX1707" fmla="*/ 11952999 w 12192000"/>
                <a:gd name="connsiteY1707" fmla="*/ 926963 h 1608850"/>
                <a:gd name="connsiteX1708" fmla="*/ 11954114 w 12192000"/>
                <a:gd name="connsiteY1708" fmla="*/ 926963 h 1608850"/>
                <a:gd name="connsiteX1709" fmla="*/ 11961915 w 12192000"/>
                <a:gd name="connsiteY1709" fmla="*/ 926963 h 1608850"/>
                <a:gd name="connsiteX1710" fmla="*/ 11961915 w 12192000"/>
                <a:gd name="connsiteY1710" fmla="*/ 925801 h 1608850"/>
                <a:gd name="connsiteX1711" fmla="*/ 11961915 w 12192000"/>
                <a:gd name="connsiteY1711" fmla="*/ 917665 h 1608850"/>
                <a:gd name="connsiteX1712" fmla="*/ 11960800 w 12192000"/>
                <a:gd name="connsiteY1712" fmla="*/ 917665 h 1608850"/>
                <a:gd name="connsiteX1713" fmla="*/ 11952999 w 12192000"/>
                <a:gd name="connsiteY1713" fmla="*/ 917665 h 1608850"/>
                <a:gd name="connsiteX1714" fmla="*/ 11952999 w 12192000"/>
                <a:gd name="connsiteY1714" fmla="*/ 916503 h 1608850"/>
                <a:gd name="connsiteX1715" fmla="*/ 11952999 w 12192000"/>
                <a:gd name="connsiteY1715" fmla="*/ 908366 h 1608850"/>
                <a:gd name="connsiteX1716" fmla="*/ 11954114 w 12192000"/>
                <a:gd name="connsiteY1716" fmla="*/ 908366 h 1608850"/>
                <a:gd name="connsiteX1717" fmla="*/ 11961915 w 12192000"/>
                <a:gd name="connsiteY1717" fmla="*/ 908366 h 1608850"/>
                <a:gd name="connsiteX1718" fmla="*/ 11961915 w 12192000"/>
                <a:gd name="connsiteY1718" fmla="*/ 907204 h 1608850"/>
                <a:gd name="connsiteX1719" fmla="*/ 11961915 w 12192000"/>
                <a:gd name="connsiteY1719" fmla="*/ 899068 h 1608850"/>
                <a:gd name="connsiteX1720" fmla="*/ 11960800 w 12192000"/>
                <a:gd name="connsiteY1720" fmla="*/ 899068 h 1608850"/>
                <a:gd name="connsiteX1721" fmla="*/ 11952999 w 12192000"/>
                <a:gd name="connsiteY1721" fmla="*/ 899068 h 1608850"/>
                <a:gd name="connsiteX1722" fmla="*/ 11952999 w 12192000"/>
                <a:gd name="connsiteY1722" fmla="*/ 898196 h 1608850"/>
                <a:gd name="connsiteX1723" fmla="*/ 11952999 w 12192000"/>
                <a:gd name="connsiteY1723" fmla="*/ 892094 h 1608850"/>
                <a:gd name="connsiteX1724" fmla="*/ 11954114 w 12192000"/>
                <a:gd name="connsiteY1724" fmla="*/ 892094 h 1608850"/>
                <a:gd name="connsiteX1725" fmla="*/ 11961915 w 12192000"/>
                <a:gd name="connsiteY1725" fmla="*/ 892094 h 1608850"/>
                <a:gd name="connsiteX1726" fmla="*/ 11961915 w 12192000"/>
                <a:gd name="connsiteY1726" fmla="*/ 890931 h 1608850"/>
                <a:gd name="connsiteX1727" fmla="*/ 11961915 w 12192000"/>
                <a:gd name="connsiteY1727" fmla="*/ 882795 h 1608850"/>
                <a:gd name="connsiteX1728" fmla="*/ 11960800 w 12192000"/>
                <a:gd name="connsiteY1728" fmla="*/ 882795 h 1608850"/>
                <a:gd name="connsiteX1729" fmla="*/ 11952999 w 12192000"/>
                <a:gd name="connsiteY1729" fmla="*/ 882795 h 1608850"/>
                <a:gd name="connsiteX1730" fmla="*/ 11952999 w 12192000"/>
                <a:gd name="connsiteY1730" fmla="*/ 881633 h 1608850"/>
                <a:gd name="connsiteX1731" fmla="*/ 11952999 w 12192000"/>
                <a:gd name="connsiteY1731" fmla="*/ 873496 h 1608850"/>
                <a:gd name="connsiteX1732" fmla="*/ 11954114 w 12192000"/>
                <a:gd name="connsiteY1732" fmla="*/ 873496 h 1608850"/>
                <a:gd name="connsiteX1733" fmla="*/ 11961915 w 12192000"/>
                <a:gd name="connsiteY1733" fmla="*/ 873496 h 1608850"/>
                <a:gd name="connsiteX1734" fmla="*/ 11961915 w 12192000"/>
                <a:gd name="connsiteY1734" fmla="*/ 872625 h 1608850"/>
                <a:gd name="connsiteX1735" fmla="*/ 11961915 w 12192000"/>
                <a:gd name="connsiteY1735" fmla="*/ 866523 h 1608850"/>
                <a:gd name="connsiteX1736" fmla="*/ 11960800 w 12192000"/>
                <a:gd name="connsiteY1736" fmla="*/ 866523 h 1608850"/>
                <a:gd name="connsiteX1737" fmla="*/ 11952999 w 12192000"/>
                <a:gd name="connsiteY1737" fmla="*/ 866523 h 1608850"/>
                <a:gd name="connsiteX1738" fmla="*/ 11952999 w 12192000"/>
                <a:gd name="connsiteY1738" fmla="*/ 865360 h 1608850"/>
                <a:gd name="connsiteX1739" fmla="*/ 11952999 w 12192000"/>
                <a:gd name="connsiteY1739" fmla="*/ 857224 h 1608850"/>
                <a:gd name="connsiteX1740" fmla="*/ 11954114 w 12192000"/>
                <a:gd name="connsiteY1740" fmla="*/ 857224 h 1608850"/>
                <a:gd name="connsiteX1741" fmla="*/ 11961915 w 12192000"/>
                <a:gd name="connsiteY1741" fmla="*/ 857224 h 1608850"/>
                <a:gd name="connsiteX1742" fmla="*/ 11961915 w 12192000"/>
                <a:gd name="connsiteY1742" fmla="*/ 856062 h 1608850"/>
                <a:gd name="connsiteX1743" fmla="*/ 11961915 w 12192000"/>
                <a:gd name="connsiteY1743" fmla="*/ 847925 h 1608850"/>
                <a:gd name="connsiteX1744" fmla="*/ 11960800 w 12192000"/>
                <a:gd name="connsiteY1744" fmla="*/ 847925 h 1608850"/>
                <a:gd name="connsiteX1745" fmla="*/ 11952999 w 12192000"/>
                <a:gd name="connsiteY1745" fmla="*/ 847925 h 1608850"/>
                <a:gd name="connsiteX1746" fmla="*/ 11952999 w 12192000"/>
                <a:gd name="connsiteY1746" fmla="*/ 846763 h 1608850"/>
                <a:gd name="connsiteX1747" fmla="*/ 11952999 w 12192000"/>
                <a:gd name="connsiteY1747" fmla="*/ 838627 h 1608850"/>
                <a:gd name="connsiteX1748" fmla="*/ 11954114 w 12192000"/>
                <a:gd name="connsiteY1748" fmla="*/ 838627 h 1608850"/>
                <a:gd name="connsiteX1749" fmla="*/ 11961915 w 12192000"/>
                <a:gd name="connsiteY1749" fmla="*/ 838627 h 1608850"/>
                <a:gd name="connsiteX1750" fmla="*/ 11961915 w 12192000"/>
                <a:gd name="connsiteY1750" fmla="*/ 837755 h 1608850"/>
                <a:gd name="connsiteX1751" fmla="*/ 11961915 w 12192000"/>
                <a:gd name="connsiteY1751" fmla="*/ 831653 h 1608850"/>
                <a:gd name="connsiteX1752" fmla="*/ 11960800 w 12192000"/>
                <a:gd name="connsiteY1752" fmla="*/ 831653 h 1608850"/>
                <a:gd name="connsiteX1753" fmla="*/ 11952999 w 12192000"/>
                <a:gd name="connsiteY1753" fmla="*/ 831653 h 1608850"/>
                <a:gd name="connsiteX1754" fmla="*/ 11952999 w 12192000"/>
                <a:gd name="connsiteY1754" fmla="*/ 830491 h 1608850"/>
                <a:gd name="connsiteX1755" fmla="*/ 11952999 w 12192000"/>
                <a:gd name="connsiteY1755" fmla="*/ 822354 h 1608850"/>
                <a:gd name="connsiteX1756" fmla="*/ 11954114 w 12192000"/>
                <a:gd name="connsiteY1756" fmla="*/ 822354 h 1608850"/>
                <a:gd name="connsiteX1757" fmla="*/ 11961915 w 12192000"/>
                <a:gd name="connsiteY1757" fmla="*/ 822354 h 1608850"/>
                <a:gd name="connsiteX1758" fmla="*/ 11961915 w 12192000"/>
                <a:gd name="connsiteY1758" fmla="*/ 821192 h 1608850"/>
                <a:gd name="connsiteX1759" fmla="*/ 11961915 w 12192000"/>
                <a:gd name="connsiteY1759" fmla="*/ 813056 h 1608850"/>
                <a:gd name="connsiteX1760" fmla="*/ 11960800 w 12192000"/>
                <a:gd name="connsiteY1760" fmla="*/ 813056 h 1608850"/>
                <a:gd name="connsiteX1761" fmla="*/ 11952999 w 12192000"/>
                <a:gd name="connsiteY1761" fmla="*/ 813056 h 1608850"/>
                <a:gd name="connsiteX1762" fmla="*/ 11952999 w 12192000"/>
                <a:gd name="connsiteY1762" fmla="*/ 811893 h 1608850"/>
                <a:gd name="connsiteX1763" fmla="*/ 11952999 w 12192000"/>
                <a:gd name="connsiteY1763" fmla="*/ 803757 h 1608850"/>
                <a:gd name="connsiteX1764" fmla="*/ 11954114 w 12192000"/>
                <a:gd name="connsiteY1764" fmla="*/ 803757 h 1608850"/>
                <a:gd name="connsiteX1765" fmla="*/ 11961915 w 12192000"/>
                <a:gd name="connsiteY1765" fmla="*/ 803757 h 1608850"/>
                <a:gd name="connsiteX1766" fmla="*/ 11961915 w 12192000"/>
                <a:gd name="connsiteY1766" fmla="*/ 802885 h 1608850"/>
                <a:gd name="connsiteX1767" fmla="*/ 11961915 w 12192000"/>
                <a:gd name="connsiteY1767" fmla="*/ 796783 h 1608850"/>
                <a:gd name="connsiteX1768" fmla="*/ 11960800 w 12192000"/>
                <a:gd name="connsiteY1768" fmla="*/ 796783 h 1608850"/>
                <a:gd name="connsiteX1769" fmla="*/ 11952999 w 12192000"/>
                <a:gd name="connsiteY1769" fmla="*/ 796783 h 1608850"/>
                <a:gd name="connsiteX1770" fmla="*/ 11952999 w 12192000"/>
                <a:gd name="connsiteY1770" fmla="*/ 795621 h 1608850"/>
                <a:gd name="connsiteX1771" fmla="*/ 11952999 w 12192000"/>
                <a:gd name="connsiteY1771" fmla="*/ 787484 h 1608850"/>
                <a:gd name="connsiteX1772" fmla="*/ 11954114 w 12192000"/>
                <a:gd name="connsiteY1772" fmla="*/ 787484 h 1608850"/>
                <a:gd name="connsiteX1773" fmla="*/ 11961915 w 12192000"/>
                <a:gd name="connsiteY1773" fmla="*/ 787484 h 1608850"/>
                <a:gd name="connsiteX1774" fmla="*/ 11960800 w 12192000"/>
                <a:gd name="connsiteY1774" fmla="*/ 785741 h 1608850"/>
                <a:gd name="connsiteX1775" fmla="*/ 11952999 w 12192000"/>
                <a:gd name="connsiteY1775" fmla="*/ 773537 h 1608850"/>
                <a:gd name="connsiteX1776" fmla="*/ 11952999 w 12192000"/>
                <a:gd name="connsiteY1776" fmla="*/ 736342 h 1608850"/>
                <a:gd name="connsiteX1777" fmla="*/ 12102343 w 12192000"/>
                <a:gd name="connsiteY1777" fmla="*/ 736342 h 1608850"/>
                <a:gd name="connsiteX1778" fmla="*/ 12115716 w 12192000"/>
                <a:gd name="connsiteY1778" fmla="*/ 757264 h 1608850"/>
                <a:gd name="connsiteX1779" fmla="*/ 12115716 w 12192000"/>
                <a:gd name="connsiteY1779" fmla="*/ 803757 h 1608850"/>
                <a:gd name="connsiteX1780" fmla="*/ 12114602 w 12192000"/>
                <a:gd name="connsiteY1780" fmla="*/ 803757 h 1608850"/>
                <a:gd name="connsiteX1781" fmla="*/ 12106800 w 12192000"/>
                <a:gd name="connsiteY1781" fmla="*/ 803757 h 1608850"/>
                <a:gd name="connsiteX1782" fmla="*/ 12106800 w 12192000"/>
                <a:gd name="connsiteY1782" fmla="*/ 804919 h 1608850"/>
                <a:gd name="connsiteX1783" fmla="*/ 12106800 w 12192000"/>
                <a:gd name="connsiteY1783" fmla="*/ 813056 h 1608850"/>
                <a:gd name="connsiteX1784" fmla="*/ 12107915 w 12192000"/>
                <a:gd name="connsiteY1784" fmla="*/ 813056 h 1608850"/>
                <a:gd name="connsiteX1785" fmla="*/ 12115716 w 12192000"/>
                <a:gd name="connsiteY1785" fmla="*/ 813056 h 1608850"/>
                <a:gd name="connsiteX1786" fmla="*/ 12115716 w 12192000"/>
                <a:gd name="connsiteY1786" fmla="*/ 814218 h 1608850"/>
                <a:gd name="connsiteX1787" fmla="*/ 12115716 w 12192000"/>
                <a:gd name="connsiteY1787" fmla="*/ 822354 h 1608850"/>
                <a:gd name="connsiteX1788" fmla="*/ 12114602 w 12192000"/>
                <a:gd name="connsiteY1788" fmla="*/ 822354 h 1608850"/>
                <a:gd name="connsiteX1789" fmla="*/ 12106800 w 12192000"/>
                <a:gd name="connsiteY1789" fmla="*/ 822354 h 1608850"/>
                <a:gd name="connsiteX1790" fmla="*/ 12106800 w 12192000"/>
                <a:gd name="connsiteY1790" fmla="*/ 823516 h 1608850"/>
                <a:gd name="connsiteX1791" fmla="*/ 12106800 w 12192000"/>
                <a:gd name="connsiteY1791" fmla="*/ 831653 h 1608850"/>
                <a:gd name="connsiteX1792" fmla="*/ 12107915 w 12192000"/>
                <a:gd name="connsiteY1792" fmla="*/ 831653 h 1608850"/>
                <a:gd name="connsiteX1793" fmla="*/ 12115716 w 12192000"/>
                <a:gd name="connsiteY1793" fmla="*/ 831653 h 1608850"/>
                <a:gd name="connsiteX1794" fmla="*/ 12115716 w 12192000"/>
                <a:gd name="connsiteY1794" fmla="*/ 832525 h 1608850"/>
                <a:gd name="connsiteX1795" fmla="*/ 12115716 w 12192000"/>
                <a:gd name="connsiteY1795" fmla="*/ 838627 h 1608850"/>
                <a:gd name="connsiteX1796" fmla="*/ 12114602 w 12192000"/>
                <a:gd name="connsiteY1796" fmla="*/ 838627 h 1608850"/>
                <a:gd name="connsiteX1797" fmla="*/ 12106800 w 12192000"/>
                <a:gd name="connsiteY1797" fmla="*/ 838627 h 1608850"/>
                <a:gd name="connsiteX1798" fmla="*/ 12106800 w 12192000"/>
                <a:gd name="connsiteY1798" fmla="*/ 839789 h 1608850"/>
                <a:gd name="connsiteX1799" fmla="*/ 12106800 w 12192000"/>
                <a:gd name="connsiteY1799" fmla="*/ 847925 h 1608850"/>
                <a:gd name="connsiteX1800" fmla="*/ 12107915 w 12192000"/>
                <a:gd name="connsiteY1800" fmla="*/ 847925 h 1608850"/>
                <a:gd name="connsiteX1801" fmla="*/ 12115716 w 12192000"/>
                <a:gd name="connsiteY1801" fmla="*/ 847925 h 1608850"/>
                <a:gd name="connsiteX1802" fmla="*/ 12115716 w 12192000"/>
                <a:gd name="connsiteY1802" fmla="*/ 849088 h 1608850"/>
                <a:gd name="connsiteX1803" fmla="*/ 12115716 w 12192000"/>
                <a:gd name="connsiteY1803" fmla="*/ 857224 h 1608850"/>
                <a:gd name="connsiteX1804" fmla="*/ 12114602 w 12192000"/>
                <a:gd name="connsiteY1804" fmla="*/ 857224 h 1608850"/>
                <a:gd name="connsiteX1805" fmla="*/ 12106800 w 12192000"/>
                <a:gd name="connsiteY1805" fmla="*/ 857224 h 1608850"/>
                <a:gd name="connsiteX1806" fmla="*/ 12106800 w 12192000"/>
                <a:gd name="connsiteY1806" fmla="*/ 858386 h 1608850"/>
                <a:gd name="connsiteX1807" fmla="*/ 12106800 w 12192000"/>
                <a:gd name="connsiteY1807" fmla="*/ 866523 h 1608850"/>
                <a:gd name="connsiteX1808" fmla="*/ 12107915 w 12192000"/>
                <a:gd name="connsiteY1808" fmla="*/ 866523 h 1608850"/>
                <a:gd name="connsiteX1809" fmla="*/ 12115716 w 12192000"/>
                <a:gd name="connsiteY1809" fmla="*/ 866523 h 1608850"/>
                <a:gd name="connsiteX1810" fmla="*/ 12115716 w 12192000"/>
                <a:gd name="connsiteY1810" fmla="*/ 867394 h 1608850"/>
                <a:gd name="connsiteX1811" fmla="*/ 12115716 w 12192000"/>
                <a:gd name="connsiteY1811" fmla="*/ 873496 h 1608850"/>
                <a:gd name="connsiteX1812" fmla="*/ 12114602 w 12192000"/>
                <a:gd name="connsiteY1812" fmla="*/ 873496 h 1608850"/>
                <a:gd name="connsiteX1813" fmla="*/ 12106800 w 12192000"/>
                <a:gd name="connsiteY1813" fmla="*/ 873496 h 1608850"/>
                <a:gd name="connsiteX1814" fmla="*/ 12106800 w 12192000"/>
                <a:gd name="connsiteY1814" fmla="*/ 874659 h 1608850"/>
                <a:gd name="connsiteX1815" fmla="*/ 12106800 w 12192000"/>
                <a:gd name="connsiteY1815" fmla="*/ 882795 h 1608850"/>
                <a:gd name="connsiteX1816" fmla="*/ 12107915 w 12192000"/>
                <a:gd name="connsiteY1816" fmla="*/ 882795 h 1608850"/>
                <a:gd name="connsiteX1817" fmla="*/ 12115716 w 12192000"/>
                <a:gd name="connsiteY1817" fmla="*/ 882795 h 1608850"/>
                <a:gd name="connsiteX1818" fmla="*/ 12115716 w 12192000"/>
                <a:gd name="connsiteY1818" fmla="*/ 883957 h 1608850"/>
                <a:gd name="connsiteX1819" fmla="*/ 12115716 w 12192000"/>
                <a:gd name="connsiteY1819" fmla="*/ 892094 h 1608850"/>
                <a:gd name="connsiteX1820" fmla="*/ 12114602 w 12192000"/>
                <a:gd name="connsiteY1820" fmla="*/ 892094 h 1608850"/>
                <a:gd name="connsiteX1821" fmla="*/ 12106800 w 12192000"/>
                <a:gd name="connsiteY1821" fmla="*/ 892094 h 1608850"/>
                <a:gd name="connsiteX1822" fmla="*/ 12106800 w 12192000"/>
                <a:gd name="connsiteY1822" fmla="*/ 892965 h 1608850"/>
                <a:gd name="connsiteX1823" fmla="*/ 12106800 w 12192000"/>
                <a:gd name="connsiteY1823" fmla="*/ 899068 h 1608850"/>
                <a:gd name="connsiteX1824" fmla="*/ 12107915 w 12192000"/>
                <a:gd name="connsiteY1824" fmla="*/ 899068 h 1608850"/>
                <a:gd name="connsiteX1825" fmla="*/ 12115716 w 12192000"/>
                <a:gd name="connsiteY1825" fmla="*/ 899068 h 1608850"/>
                <a:gd name="connsiteX1826" fmla="*/ 12115716 w 12192000"/>
                <a:gd name="connsiteY1826" fmla="*/ 900230 h 1608850"/>
                <a:gd name="connsiteX1827" fmla="*/ 12115716 w 12192000"/>
                <a:gd name="connsiteY1827" fmla="*/ 908366 h 1608850"/>
                <a:gd name="connsiteX1828" fmla="*/ 12114602 w 12192000"/>
                <a:gd name="connsiteY1828" fmla="*/ 908366 h 1608850"/>
                <a:gd name="connsiteX1829" fmla="*/ 12106800 w 12192000"/>
                <a:gd name="connsiteY1829" fmla="*/ 908366 h 1608850"/>
                <a:gd name="connsiteX1830" fmla="*/ 12106800 w 12192000"/>
                <a:gd name="connsiteY1830" fmla="*/ 909528 h 1608850"/>
                <a:gd name="connsiteX1831" fmla="*/ 12106800 w 12192000"/>
                <a:gd name="connsiteY1831" fmla="*/ 917665 h 1608850"/>
                <a:gd name="connsiteX1832" fmla="*/ 12107915 w 12192000"/>
                <a:gd name="connsiteY1832" fmla="*/ 917665 h 1608850"/>
                <a:gd name="connsiteX1833" fmla="*/ 12115716 w 12192000"/>
                <a:gd name="connsiteY1833" fmla="*/ 917665 h 1608850"/>
                <a:gd name="connsiteX1834" fmla="*/ 12115716 w 12192000"/>
                <a:gd name="connsiteY1834" fmla="*/ 918827 h 1608850"/>
                <a:gd name="connsiteX1835" fmla="*/ 12115716 w 12192000"/>
                <a:gd name="connsiteY1835" fmla="*/ 926963 h 1608850"/>
                <a:gd name="connsiteX1836" fmla="*/ 12114602 w 12192000"/>
                <a:gd name="connsiteY1836" fmla="*/ 926963 h 1608850"/>
                <a:gd name="connsiteX1837" fmla="*/ 12106800 w 12192000"/>
                <a:gd name="connsiteY1837" fmla="*/ 926963 h 1608850"/>
                <a:gd name="connsiteX1838" fmla="*/ 12106800 w 12192000"/>
                <a:gd name="connsiteY1838" fmla="*/ 927835 h 1608850"/>
                <a:gd name="connsiteX1839" fmla="*/ 12106800 w 12192000"/>
                <a:gd name="connsiteY1839" fmla="*/ 933937 h 1608850"/>
                <a:gd name="connsiteX1840" fmla="*/ 12107915 w 12192000"/>
                <a:gd name="connsiteY1840" fmla="*/ 933937 h 1608850"/>
                <a:gd name="connsiteX1841" fmla="*/ 12115716 w 12192000"/>
                <a:gd name="connsiteY1841" fmla="*/ 933937 h 1608850"/>
                <a:gd name="connsiteX1842" fmla="*/ 12115716 w 12192000"/>
                <a:gd name="connsiteY1842" fmla="*/ 935100 h 1608850"/>
                <a:gd name="connsiteX1843" fmla="*/ 12115716 w 12192000"/>
                <a:gd name="connsiteY1843" fmla="*/ 943236 h 1608850"/>
                <a:gd name="connsiteX1844" fmla="*/ 12114602 w 12192000"/>
                <a:gd name="connsiteY1844" fmla="*/ 943236 h 1608850"/>
                <a:gd name="connsiteX1845" fmla="*/ 12106800 w 12192000"/>
                <a:gd name="connsiteY1845" fmla="*/ 943236 h 1608850"/>
                <a:gd name="connsiteX1846" fmla="*/ 12106800 w 12192000"/>
                <a:gd name="connsiteY1846" fmla="*/ 944398 h 1608850"/>
                <a:gd name="connsiteX1847" fmla="*/ 12106800 w 12192000"/>
                <a:gd name="connsiteY1847" fmla="*/ 952535 h 1608850"/>
                <a:gd name="connsiteX1848" fmla="*/ 12107915 w 12192000"/>
                <a:gd name="connsiteY1848" fmla="*/ 952535 h 1608850"/>
                <a:gd name="connsiteX1849" fmla="*/ 12115716 w 12192000"/>
                <a:gd name="connsiteY1849" fmla="*/ 952535 h 1608850"/>
                <a:gd name="connsiteX1850" fmla="*/ 12115716 w 12192000"/>
                <a:gd name="connsiteY1850" fmla="*/ 953406 h 1608850"/>
                <a:gd name="connsiteX1851" fmla="*/ 12115716 w 12192000"/>
                <a:gd name="connsiteY1851" fmla="*/ 959508 h 1608850"/>
                <a:gd name="connsiteX1852" fmla="*/ 12114602 w 12192000"/>
                <a:gd name="connsiteY1852" fmla="*/ 959508 h 1608850"/>
                <a:gd name="connsiteX1853" fmla="*/ 12106800 w 12192000"/>
                <a:gd name="connsiteY1853" fmla="*/ 959508 h 1608850"/>
                <a:gd name="connsiteX1854" fmla="*/ 12106800 w 12192000"/>
                <a:gd name="connsiteY1854" fmla="*/ 960671 h 1608850"/>
                <a:gd name="connsiteX1855" fmla="*/ 12106800 w 12192000"/>
                <a:gd name="connsiteY1855" fmla="*/ 968807 h 1608850"/>
                <a:gd name="connsiteX1856" fmla="*/ 12107915 w 12192000"/>
                <a:gd name="connsiteY1856" fmla="*/ 968807 h 1608850"/>
                <a:gd name="connsiteX1857" fmla="*/ 12115716 w 12192000"/>
                <a:gd name="connsiteY1857" fmla="*/ 968807 h 1608850"/>
                <a:gd name="connsiteX1858" fmla="*/ 12115716 w 12192000"/>
                <a:gd name="connsiteY1858" fmla="*/ 969969 h 1608850"/>
                <a:gd name="connsiteX1859" fmla="*/ 12115716 w 12192000"/>
                <a:gd name="connsiteY1859" fmla="*/ 978106 h 1608850"/>
                <a:gd name="connsiteX1860" fmla="*/ 12114602 w 12192000"/>
                <a:gd name="connsiteY1860" fmla="*/ 978106 h 1608850"/>
                <a:gd name="connsiteX1861" fmla="*/ 12106800 w 12192000"/>
                <a:gd name="connsiteY1861" fmla="*/ 978106 h 1608850"/>
                <a:gd name="connsiteX1862" fmla="*/ 12106800 w 12192000"/>
                <a:gd name="connsiteY1862" fmla="*/ 979268 h 1608850"/>
                <a:gd name="connsiteX1863" fmla="*/ 12106800 w 12192000"/>
                <a:gd name="connsiteY1863" fmla="*/ 987404 h 1608850"/>
                <a:gd name="connsiteX1864" fmla="*/ 12107915 w 12192000"/>
                <a:gd name="connsiteY1864" fmla="*/ 987404 h 1608850"/>
                <a:gd name="connsiteX1865" fmla="*/ 12115716 w 12192000"/>
                <a:gd name="connsiteY1865" fmla="*/ 987404 h 1608850"/>
                <a:gd name="connsiteX1866" fmla="*/ 12115716 w 12192000"/>
                <a:gd name="connsiteY1866" fmla="*/ 988276 h 1608850"/>
                <a:gd name="connsiteX1867" fmla="*/ 12115716 w 12192000"/>
                <a:gd name="connsiteY1867" fmla="*/ 994378 h 1608850"/>
                <a:gd name="connsiteX1868" fmla="*/ 12114602 w 12192000"/>
                <a:gd name="connsiteY1868" fmla="*/ 994378 h 1608850"/>
                <a:gd name="connsiteX1869" fmla="*/ 12106800 w 12192000"/>
                <a:gd name="connsiteY1869" fmla="*/ 994378 h 1608850"/>
                <a:gd name="connsiteX1870" fmla="*/ 12106800 w 12192000"/>
                <a:gd name="connsiteY1870" fmla="*/ 995540 h 1608850"/>
                <a:gd name="connsiteX1871" fmla="*/ 12106800 w 12192000"/>
                <a:gd name="connsiteY1871" fmla="*/ 1003677 h 1608850"/>
                <a:gd name="connsiteX1872" fmla="*/ 12131319 w 12192000"/>
                <a:gd name="connsiteY1872" fmla="*/ 1024599 h 1608850"/>
                <a:gd name="connsiteX1873" fmla="*/ 12130206 w 12192000"/>
                <a:gd name="connsiteY1873" fmla="*/ 1029248 h 1608850"/>
                <a:gd name="connsiteX1874" fmla="*/ 12122403 w 12192000"/>
                <a:gd name="connsiteY1874" fmla="*/ 1029248 h 1608850"/>
                <a:gd name="connsiteX1875" fmla="*/ 12122403 w 12192000"/>
                <a:gd name="connsiteY1875" fmla="*/ 1040036 h 1608850"/>
                <a:gd name="connsiteX1876" fmla="*/ 12122403 w 12192000"/>
                <a:gd name="connsiteY1876" fmla="*/ 1046874 h 1608850"/>
                <a:gd name="connsiteX1877" fmla="*/ 12131319 w 12192000"/>
                <a:gd name="connsiteY1877" fmla="*/ 1046874 h 1608850"/>
                <a:gd name="connsiteX1878" fmla="*/ 12131319 w 12192000"/>
                <a:gd name="connsiteY1878" fmla="*/ 1043196 h 1608850"/>
                <a:gd name="connsiteX1879" fmla="*/ 12132434 w 12192000"/>
                <a:gd name="connsiteY1879" fmla="*/ 1042615 h 1608850"/>
                <a:gd name="connsiteX1880" fmla="*/ 12140235 w 12192000"/>
                <a:gd name="connsiteY1880" fmla="*/ 1038547 h 1608850"/>
                <a:gd name="connsiteX1881" fmla="*/ 12142186 w 12192000"/>
                <a:gd name="connsiteY1881" fmla="*/ 1038547 h 1608850"/>
                <a:gd name="connsiteX1882" fmla="*/ 12155839 w 12192000"/>
                <a:gd name="connsiteY1882" fmla="*/ 1038547 h 1608850"/>
                <a:gd name="connsiteX1883" fmla="*/ 12155839 w 12192000"/>
                <a:gd name="connsiteY1883" fmla="*/ 1039709 h 1608850"/>
                <a:gd name="connsiteX1884" fmla="*/ 12155839 w 12192000"/>
                <a:gd name="connsiteY1884" fmla="*/ 1046874 h 1608850"/>
                <a:gd name="connsiteX1885" fmla="*/ 12192000 w 12192000"/>
                <a:gd name="connsiteY1885" fmla="*/ 1046874 h 1608850"/>
                <a:gd name="connsiteX1886" fmla="*/ 12192000 w 12192000"/>
                <a:gd name="connsiteY1886" fmla="*/ 1070905 h 1608850"/>
                <a:gd name="connsiteX1887" fmla="*/ 12192000 w 12192000"/>
                <a:gd name="connsiteY1887" fmla="*/ 1121663 h 1608850"/>
                <a:gd name="connsiteX1888" fmla="*/ 12192000 w 12192000"/>
                <a:gd name="connsiteY1888" fmla="*/ 1608850 h 1608850"/>
                <a:gd name="connsiteX1889" fmla="*/ 0 w 12192000"/>
                <a:gd name="connsiteY1889" fmla="*/ 1608850 h 1608850"/>
                <a:gd name="connsiteX1890" fmla="*/ 0 w 12192000"/>
                <a:gd name="connsiteY1890" fmla="*/ 1046874 h 1608850"/>
                <a:gd name="connsiteX1891" fmla="*/ 65773 w 12192000"/>
                <a:gd name="connsiteY1891" fmla="*/ 1046874 h 1608850"/>
                <a:gd name="connsiteX1892" fmla="*/ 82231 w 12192000"/>
                <a:gd name="connsiteY1892" fmla="*/ 1045519 h 1608850"/>
                <a:gd name="connsiteX1893" fmla="*/ 82231 w 12192000"/>
                <a:gd name="connsiteY1893" fmla="*/ 1012974 h 1608850"/>
                <a:gd name="connsiteX1894" fmla="*/ 126811 w 12192000"/>
                <a:gd name="connsiteY1894" fmla="*/ 1012974 h 1608850"/>
                <a:gd name="connsiteX1895" fmla="*/ 126811 w 12192000"/>
                <a:gd name="connsiteY1895" fmla="*/ 994377 h 1608850"/>
                <a:gd name="connsiteX1896" fmla="*/ 220430 w 12192000"/>
                <a:gd name="connsiteY1896" fmla="*/ 994377 h 1608850"/>
                <a:gd name="connsiteX1897" fmla="*/ 220430 w 12192000"/>
                <a:gd name="connsiteY1897" fmla="*/ 1006000 h 1608850"/>
                <a:gd name="connsiteX1898" fmla="*/ 280612 w 12192000"/>
                <a:gd name="connsiteY1898" fmla="*/ 1006000 h 1608850"/>
                <a:gd name="connsiteX1899" fmla="*/ 280612 w 12192000"/>
                <a:gd name="connsiteY1899" fmla="*/ 1012974 h 1608850"/>
                <a:gd name="connsiteX1900" fmla="*/ 298444 w 12192000"/>
                <a:gd name="connsiteY1900" fmla="*/ 1012974 h 1608850"/>
                <a:gd name="connsiteX1901" fmla="*/ 298444 w 12192000"/>
                <a:gd name="connsiteY1901" fmla="*/ 1019948 h 1608850"/>
                <a:gd name="connsiteX1902" fmla="*/ 314048 w 12192000"/>
                <a:gd name="connsiteY1902" fmla="*/ 1019948 h 1608850"/>
                <a:gd name="connsiteX1903" fmla="*/ 314048 w 12192000"/>
                <a:gd name="connsiteY1903" fmla="*/ 915339 h 1608850"/>
                <a:gd name="connsiteX1904" fmla="*/ 360858 w 12192000"/>
                <a:gd name="connsiteY1904" fmla="*/ 901391 h 1608850"/>
                <a:gd name="connsiteX1905" fmla="*/ 447789 w 12192000"/>
                <a:gd name="connsiteY1905" fmla="*/ 901391 h 1608850"/>
                <a:gd name="connsiteX1906" fmla="*/ 447789 w 12192000"/>
                <a:gd name="connsiteY1906" fmla="*/ 734017 h 1608850"/>
                <a:gd name="connsiteX1907" fmla="*/ 472308 w 12192000"/>
                <a:gd name="connsiteY1907" fmla="*/ 722393 h 1608850"/>
                <a:gd name="connsiteX1908" fmla="*/ 579301 w 12192000"/>
                <a:gd name="connsiteY1908" fmla="*/ 703796 h 1608850"/>
                <a:gd name="connsiteX1909" fmla="*/ 617194 w 12192000"/>
                <a:gd name="connsiteY1909" fmla="*/ 715419 h 1608850"/>
                <a:gd name="connsiteX1910" fmla="*/ 623881 w 12192000"/>
                <a:gd name="connsiteY1910" fmla="*/ 722393 h 1608850"/>
                <a:gd name="connsiteX1911" fmla="*/ 623881 w 12192000"/>
                <a:gd name="connsiteY1911" fmla="*/ 1033896 h 1608850"/>
                <a:gd name="connsiteX1912" fmla="*/ 639484 w 12192000"/>
                <a:gd name="connsiteY1912" fmla="*/ 1033896 h 1608850"/>
                <a:gd name="connsiteX1913" fmla="*/ 639484 w 12192000"/>
                <a:gd name="connsiteY1913" fmla="*/ 908365 h 1608850"/>
                <a:gd name="connsiteX1914" fmla="*/ 652858 w 12192000"/>
                <a:gd name="connsiteY1914" fmla="*/ 908365 h 1608850"/>
                <a:gd name="connsiteX1915" fmla="*/ 652858 w 12192000"/>
                <a:gd name="connsiteY1915" fmla="*/ 896742 h 1608850"/>
                <a:gd name="connsiteX1916" fmla="*/ 666232 w 12192000"/>
                <a:gd name="connsiteY1916" fmla="*/ 889768 h 1608850"/>
                <a:gd name="connsiteX1917" fmla="*/ 677377 w 12192000"/>
                <a:gd name="connsiteY1917" fmla="*/ 889768 h 1608850"/>
                <a:gd name="connsiteX1918" fmla="*/ 677377 w 12192000"/>
                <a:gd name="connsiteY1918" fmla="*/ 878145 h 1608850"/>
                <a:gd name="connsiteX1919" fmla="*/ 686293 w 12192000"/>
                <a:gd name="connsiteY1919" fmla="*/ 871171 h 1608850"/>
                <a:gd name="connsiteX1920" fmla="*/ 708584 w 12192000"/>
                <a:gd name="connsiteY1920" fmla="*/ 871171 h 1608850"/>
                <a:gd name="connsiteX1921" fmla="*/ 708584 w 12192000"/>
                <a:gd name="connsiteY1921" fmla="*/ 908365 h 1608850"/>
                <a:gd name="connsiteX1922" fmla="*/ 755393 w 12192000"/>
                <a:gd name="connsiteY1922" fmla="*/ 908365 h 1608850"/>
                <a:gd name="connsiteX1923" fmla="*/ 755393 w 12192000"/>
                <a:gd name="connsiteY1923" fmla="*/ 1038546 h 1608850"/>
                <a:gd name="connsiteX1924" fmla="*/ 773225 w 12192000"/>
                <a:gd name="connsiteY1924" fmla="*/ 1038546 h 1608850"/>
                <a:gd name="connsiteX1925" fmla="*/ 791057 w 12192000"/>
                <a:gd name="connsiteY1925" fmla="*/ 1031572 h 1608850"/>
                <a:gd name="connsiteX1926" fmla="*/ 791057 w 12192000"/>
                <a:gd name="connsiteY1926" fmla="*/ 1022273 h 1608850"/>
                <a:gd name="connsiteX1927" fmla="*/ 784370 w 12192000"/>
                <a:gd name="connsiteY1927" fmla="*/ 1019948 h 1608850"/>
                <a:gd name="connsiteX1928" fmla="*/ 784370 w 12192000"/>
                <a:gd name="connsiteY1928" fmla="*/ 1012974 h 1608850"/>
                <a:gd name="connsiteX1929" fmla="*/ 791057 w 12192000"/>
                <a:gd name="connsiteY1929" fmla="*/ 1008325 h 1608850"/>
                <a:gd name="connsiteX1930" fmla="*/ 791057 w 12192000"/>
                <a:gd name="connsiteY1930" fmla="*/ 957183 h 1608850"/>
                <a:gd name="connsiteX1931" fmla="*/ 784370 w 12192000"/>
                <a:gd name="connsiteY1931" fmla="*/ 954858 h 1608850"/>
                <a:gd name="connsiteX1932" fmla="*/ 784370 w 12192000"/>
                <a:gd name="connsiteY1932" fmla="*/ 947884 h 1608850"/>
                <a:gd name="connsiteX1933" fmla="*/ 791057 w 12192000"/>
                <a:gd name="connsiteY1933" fmla="*/ 943235 h 1608850"/>
                <a:gd name="connsiteX1934" fmla="*/ 795515 w 12192000"/>
                <a:gd name="connsiteY1934" fmla="*/ 938586 h 1608850"/>
                <a:gd name="connsiteX1935" fmla="*/ 795515 w 12192000"/>
                <a:gd name="connsiteY1935" fmla="*/ 929287 h 1608850"/>
                <a:gd name="connsiteX1936" fmla="*/ 791057 w 12192000"/>
                <a:gd name="connsiteY1936" fmla="*/ 929287 h 1608850"/>
                <a:gd name="connsiteX1937" fmla="*/ 791057 w 12192000"/>
                <a:gd name="connsiteY1937" fmla="*/ 922313 h 1608850"/>
                <a:gd name="connsiteX1938" fmla="*/ 797744 w 12192000"/>
                <a:gd name="connsiteY1938" fmla="*/ 917664 h 1608850"/>
                <a:gd name="connsiteX1939" fmla="*/ 833408 w 12192000"/>
                <a:gd name="connsiteY1939" fmla="*/ 852574 h 1608850"/>
                <a:gd name="connsiteX1940" fmla="*/ 828950 w 12192000"/>
                <a:gd name="connsiteY1940" fmla="*/ 850249 h 1608850"/>
                <a:gd name="connsiteX1941" fmla="*/ 828950 w 12192000"/>
                <a:gd name="connsiteY1941" fmla="*/ 843275 h 1608850"/>
                <a:gd name="connsiteX1942" fmla="*/ 835637 w 12192000"/>
                <a:gd name="connsiteY1942" fmla="*/ 840950 h 1608850"/>
                <a:gd name="connsiteX1943" fmla="*/ 835637 w 12192000"/>
                <a:gd name="connsiteY1943" fmla="*/ 831652 h 1608850"/>
                <a:gd name="connsiteX1944" fmla="*/ 840095 w 12192000"/>
                <a:gd name="connsiteY1944" fmla="*/ 831652 h 1608850"/>
                <a:gd name="connsiteX1945" fmla="*/ 840095 w 12192000"/>
                <a:gd name="connsiteY1945" fmla="*/ 810730 h 1608850"/>
                <a:gd name="connsiteX1946" fmla="*/ 835637 w 12192000"/>
                <a:gd name="connsiteY1946" fmla="*/ 810730 h 1608850"/>
                <a:gd name="connsiteX1947" fmla="*/ 835637 w 12192000"/>
                <a:gd name="connsiteY1947" fmla="*/ 806081 h 1608850"/>
                <a:gd name="connsiteX1948" fmla="*/ 840095 w 12192000"/>
                <a:gd name="connsiteY1948" fmla="*/ 803756 h 1608850"/>
                <a:gd name="connsiteX1949" fmla="*/ 851240 w 12192000"/>
                <a:gd name="connsiteY1949" fmla="*/ 787483 h 1608850"/>
                <a:gd name="connsiteX1950" fmla="*/ 853469 w 12192000"/>
                <a:gd name="connsiteY1950" fmla="*/ 778185 h 1608850"/>
                <a:gd name="connsiteX1951" fmla="*/ 853469 w 12192000"/>
                <a:gd name="connsiteY1951" fmla="*/ 752614 h 1608850"/>
                <a:gd name="connsiteX1952" fmla="*/ 853748 w 12192000"/>
                <a:gd name="connsiteY1952" fmla="*/ 751742 h 1608850"/>
                <a:gd name="connsiteX1953" fmla="*/ 855698 w 12192000"/>
                <a:gd name="connsiteY1953" fmla="*/ 745640 h 1608850"/>
                <a:gd name="connsiteX1954" fmla="*/ 855977 w 12192000"/>
                <a:gd name="connsiteY1954" fmla="*/ 746512 h 1608850"/>
                <a:gd name="connsiteX1955" fmla="*/ 857927 w 12192000"/>
                <a:gd name="connsiteY1955" fmla="*/ 752614 h 1608850"/>
                <a:gd name="connsiteX1956" fmla="*/ 860156 w 12192000"/>
                <a:gd name="connsiteY1956" fmla="*/ 778185 h 1608850"/>
                <a:gd name="connsiteX1957" fmla="*/ 860156 w 12192000"/>
                <a:gd name="connsiteY1957" fmla="*/ 785159 h 1608850"/>
                <a:gd name="connsiteX1958" fmla="*/ 871302 w 12192000"/>
                <a:gd name="connsiteY1958" fmla="*/ 803756 h 1608850"/>
                <a:gd name="connsiteX1959" fmla="*/ 875760 w 12192000"/>
                <a:gd name="connsiteY1959" fmla="*/ 806081 h 1608850"/>
                <a:gd name="connsiteX1960" fmla="*/ 875760 w 12192000"/>
                <a:gd name="connsiteY1960" fmla="*/ 810730 h 1608850"/>
                <a:gd name="connsiteX1961" fmla="*/ 873531 w 12192000"/>
                <a:gd name="connsiteY1961" fmla="*/ 831652 h 1608850"/>
                <a:gd name="connsiteX1962" fmla="*/ 877989 w 12192000"/>
                <a:gd name="connsiteY1962" fmla="*/ 840950 h 1608850"/>
                <a:gd name="connsiteX1963" fmla="*/ 882447 w 12192000"/>
                <a:gd name="connsiteY1963" fmla="*/ 843275 h 1608850"/>
                <a:gd name="connsiteX1964" fmla="*/ 882447 w 12192000"/>
                <a:gd name="connsiteY1964" fmla="*/ 850249 h 1608850"/>
                <a:gd name="connsiteX1965" fmla="*/ 877989 w 12192000"/>
                <a:gd name="connsiteY1965" fmla="*/ 852574 h 1608850"/>
                <a:gd name="connsiteX1966" fmla="*/ 904180 w 12192000"/>
                <a:gd name="connsiteY1966" fmla="*/ 879888 h 1608850"/>
                <a:gd name="connsiteX1967" fmla="*/ 913070 w 12192000"/>
                <a:gd name="connsiteY1967" fmla="*/ 915339 h 1608850"/>
                <a:gd name="connsiteX1968" fmla="*/ 944859 w 12192000"/>
                <a:gd name="connsiteY1968" fmla="*/ 915339 h 1608850"/>
                <a:gd name="connsiteX1969" fmla="*/ 944859 w 12192000"/>
                <a:gd name="connsiteY1969" fmla="*/ 886329 h 1608850"/>
                <a:gd name="connsiteX1970" fmla="*/ 939475 w 12192000"/>
                <a:gd name="connsiteY1970" fmla="*/ 886329 h 1608850"/>
                <a:gd name="connsiteX1971" fmla="*/ 939475 w 12192000"/>
                <a:gd name="connsiteY1971" fmla="*/ 724196 h 1608850"/>
                <a:gd name="connsiteX1972" fmla="*/ 959742 w 12192000"/>
                <a:gd name="connsiteY1972" fmla="*/ 724196 h 1608850"/>
                <a:gd name="connsiteX1973" fmla="*/ 960249 w 12192000"/>
                <a:gd name="connsiteY1973" fmla="*/ 723115 h 1608850"/>
                <a:gd name="connsiteX1974" fmla="*/ 963795 w 12192000"/>
                <a:gd name="connsiteY1974" fmla="*/ 715549 h 1608850"/>
                <a:gd name="connsiteX1975" fmla="*/ 965569 w 12192000"/>
                <a:gd name="connsiteY1975" fmla="*/ 715819 h 1608850"/>
                <a:gd name="connsiteX1976" fmla="*/ 977982 w 12192000"/>
                <a:gd name="connsiteY1976" fmla="*/ 717710 h 1608850"/>
                <a:gd name="connsiteX1977" fmla="*/ 978489 w 12192000"/>
                <a:gd name="connsiteY1977" fmla="*/ 719062 h 1608850"/>
                <a:gd name="connsiteX1978" fmla="*/ 982035 w 12192000"/>
                <a:gd name="connsiteY1978" fmla="*/ 728519 h 1608850"/>
                <a:gd name="connsiteX1979" fmla="*/ 1008382 w 12192000"/>
                <a:gd name="connsiteY1979" fmla="*/ 730681 h 1608850"/>
                <a:gd name="connsiteX1980" fmla="*/ 1008382 w 12192000"/>
                <a:gd name="connsiteY1980" fmla="*/ 607460 h 1608850"/>
                <a:gd name="connsiteX1981" fmla="*/ 1010409 w 12192000"/>
                <a:gd name="connsiteY1981" fmla="*/ 607460 h 1608850"/>
                <a:gd name="connsiteX1982" fmla="*/ 1024597 w 12192000"/>
                <a:gd name="connsiteY1982" fmla="*/ 607460 h 1608850"/>
                <a:gd name="connsiteX1983" fmla="*/ 1024597 w 12192000"/>
                <a:gd name="connsiteY1983" fmla="*/ 471268 h 1608850"/>
                <a:gd name="connsiteX1984" fmla="*/ 1026369 w 12192000"/>
                <a:gd name="connsiteY1984" fmla="*/ 471268 h 1608850"/>
                <a:gd name="connsiteX1985" fmla="*/ 1038783 w 12192000"/>
                <a:gd name="connsiteY1985" fmla="*/ 471268 h 1608850"/>
                <a:gd name="connsiteX1986" fmla="*/ 1038783 w 12192000"/>
                <a:gd name="connsiteY1986" fmla="*/ 356694 h 1608850"/>
                <a:gd name="connsiteX1987" fmla="*/ 1042837 w 12192000"/>
                <a:gd name="connsiteY1987" fmla="*/ 328590 h 1608850"/>
                <a:gd name="connsiteX1988" fmla="*/ 1044863 w 12192000"/>
                <a:gd name="connsiteY1988" fmla="*/ 328590 h 1608850"/>
                <a:gd name="connsiteX1989" fmla="*/ 1059050 w 12192000"/>
                <a:gd name="connsiteY1989" fmla="*/ 328590 h 1608850"/>
                <a:gd name="connsiteX1990" fmla="*/ 1095531 w 12192000"/>
                <a:gd name="connsiteY1990" fmla="*/ 246443 h 1608850"/>
                <a:gd name="connsiteX1991" fmla="*/ 1099585 w 12192000"/>
                <a:gd name="connsiteY1991" fmla="*/ 0 h 1608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</a:cxnLst>
              <a:rect l="l" t="t" r="r" b="b"/>
              <a:pathLst>
                <a:path w="12192000" h="1608850">
                  <a:moveTo>
                    <a:pt x="8760317" y="780798"/>
                  </a:moveTo>
                  <a:lnTo>
                    <a:pt x="8760317" y="785159"/>
                  </a:lnTo>
                  <a:lnTo>
                    <a:pt x="8761882" y="787771"/>
                  </a:lnTo>
                  <a:lnTo>
                    <a:pt x="8762996" y="787771"/>
                  </a:lnTo>
                  <a:cubicBezTo>
                    <a:pt x="8762996" y="787771"/>
                    <a:pt x="8762996" y="787771"/>
                    <a:pt x="8762996" y="786900"/>
                  </a:cubicBezTo>
                  <a:lnTo>
                    <a:pt x="8762996" y="780798"/>
                  </a:lnTo>
                  <a:cubicBezTo>
                    <a:pt x="8762996" y="780798"/>
                    <a:pt x="8762996" y="780798"/>
                    <a:pt x="8761881" y="780798"/>
                  </a:cubicBezTo>
                  <a:close/>
                  <a:moveTo>
                    <a:pt x="8758924" y="762200"/>
                  </a:moveTo>
                  <a:lnTo>
                    <a:pt x="8759734" y="771499"/>
                  </a:lnTo>
                  <a:lnTo>
                    <a:pt x="8762996" y="771499"/>
                  </a:lnTo>
                  <a:cubicBezTo>
                    <a:pt x="8762996" y="771499"/>
                    <a:pt x="8762996" y="771499"/>
                    <a:pt x="8762996" y="770337"/>
                  </a:cubicBezTo>
                  <a:lnTo>
                    <a:pt x="8762996" y="762200"/>
                  </a:lnTo>
                  <a:cubicBezTo>
                    <a:pt x="8762996" y="762200"/>
                    <a:pt x="8762996" y="762200"/>
                    <a:pt x="8761881" y="762200"/>
                  </a:cubicBezTo>
                  <a:close/>
                  <a:moveTo>
                    <a:pt x="8755951" y="745928"/>
                  </a:moveTo>
                  <a:lnTo>
                    <a:pt x="8756137" y="746512"/>
                  </a:lnTo>
                  <a:lnTo>
                    <a:pt x="8758088" y="752614"/>
                  </a:lnTo>
                  <a:lnTo>
                    <a:pt x="8758113" y="752902"/>
                  </a:lnTo>
                  <a:lnTo>
                    <a:pt x="8762996" y="752902"/>
                  </a:lnTo>
                  <a:cubicBezTo>
                    <a:pt x="8762996" y="752902"/>
                    <a:pt x="8762996" y="752902"/>
                    <a:pt x="8762996" y="752030"/>
                  </a:cubicBezTo>
                  <a:lnTo>
                    <a:pt x="8762996" y="745928"/>
                  </a:lnTo>
                  <a:cubicBezTo>
                    <a:pt x="8762996" y="745928"/>
                    <a:pt x="8762996" y="745928"/>
                    <a:pt x="8761881" y="745928"/>
                  </a:cubicBezTo>
                  <a:close/>
                  <a:moveTo>
                    <a:pt x="8907881" y="718032"/>
                  </a:moveTo>
                  <a:cubicBezTo>
                    <a:pt x="8907881" y="718032"/>
                    <a:pt x="8907881" y="718032"/>
                    <a:pt x="8907881" y="719194"/>
                  </a:cubicBezTo>
                  <a:lnTo>
                    <a:pt x="8907881" y="727331"/>
                  </a:lnTo>
                  <a:lnTo>
                    <a:pt x="8908543" y="727331"/>
                  </a:lnTo>
                  <a:lnTo>
                    <a:pt x="8908543" y="718032"/>
                  </a:lnTo>
                  <a:close/>
                  <a:moveTo>
                    <a:pt x="1099585" y="0"/>
                  </a:moveTo>
                  <a:cubicBezTo>
                    <a:pt x="1099585" y="18"/>
                    <a:pt x="1099601" y="2040"/>
                    <a:pt x="1101611" y="246443"/>
                  </a:cubicBezTo>
                  <a:cubicBezTo>
                    <a:pt x="1101623" y="246467"/>
                    <a:pt x="1102267" y="247808"/>
                    <a:pt x="1140117" y="326429"/>
                  </a:cubicBezTo>
                  <a:cubicBezTo>
                    <a:pt x="1140125" y="326429"/>
                    <a:pt x="1140236" y="326429"/>
                    <a:pt x="1142145" y="326429"/>
                  </a:cubicBezTo>
                  <a:lnTo>
                    <a:pt x="1156331" y="326429"/>
                  </a:lnTo>
                  <a:cubicBezTo>
                    <a:pt x="1156331" y="326443"/>
                    <a:pt x="1156331" y="327005"/>
                    <a:pt x="1156331" y="350208"/>
                  </a:cubicBezTo>
                  <a:cubicBezTo>
                    <a:pt x="1156333" y="350214"/>
                    <a:pt x="1156371" y="350272"/>
                    <a:pt x="1156839" y="351019"/>
                  </a:cubicBezTo>
                  <a:lnTo>
                    <a:pt x="1160385" y="356694"/>
                  </a:lnTo>
                  <a:cubicBezTo>
                    <a:pt x="1160385" y="356714"/>
                    <a:pt x="1160385" y="358229"/>
                    <a:pt x="1160385" y="471268"/>
                  </a:cubicBezTo>
                  <a:cubicBezTo>
                    <a:pt x="1160393" y="471268"/>
                    <a:pt x="1160533" y="471268"/>
                    <a:pt x="1162664" y="471268"/>
                  </a:cubicBezTo>
                  <a:lnTo>
                    <a:pt x="1178625" y="471268"/>
                  </a:lnTo>
                  <a:cubicBezTo>
                    <a:pt x="1178625" y="471288"/>
                    <a:pt x="1178625" y="472923"/>
                    <a:pt x="1178625" y="611783"/>
                  </a:cubicBezTo>
                  <a:cubicBezTo>
                    <a:pt x="1178635" y="611782"/>
                    <a:pt x="1178747" y="611761"/>
                    <a:pt x="1180145" y="611513"/>
                  </a:cubicBezTo>
                  <a:lnTo>
                    <a:pt x="1190785" y="609622"/>
                  </a:lnTo>
                  <a:cubicBezTo>
                    <a:pt x="1190785" y="609644"/>
                    <a:pt x="1190755" y="610978"/>
                    <a:pt x="1188759" y="698254"/>
                  </a:cubicBezTo>
                  <a:cubicBezTo>
                    <a:pt x="1188769" y="698256"/>
                    <a:pt x="1188879" y="698276"/>
                    <a:pt x="1190279" y="698525"/>
                  </a:cubicBezTo>
                  <a:lnTo>
                    <a:pt x="1200919" y="700416"/>
                  </a:lnTo>
                  <a:cubicBezTo>
                    <a:pt x="1200921" y="700423"/>
                    <a:pt x="1200941" y="700487"/>
                    <a:pt x="1201171" y="701227"/>
                  </a:cubicBezTo>
                  <a:lnTo>
                    <a:pt x="1202945" y="706902"/>
                  </a:lnTo>
                  <a:cubicBezTo>
                    <a:pt x="1202947" y="706893"/>
                    <a:pt x="1202993" y="706750"/>
                    <a:pt x="1203705" y="704470"/>
                  </a:cubicBezTo>
                  <a:lnTo>
                    <a:pt x="1209025" y="687446"/>
                  </a:lnTo>
                  <a:cubicBezTo>
                    <a:pt x="1209032" y="687446"/>
                    <a:pt x="1209133" y="687446"/>
                    <a:pt x="1210799" y="687446"/>
                  </a:cubicBezTo>
                  <a:lnTo>
                    <a:pt x="1223212" y="687446"/>
                  </a:lnTo>
                  <a:cubicBezTo>
                    <a:pt x="1223212" y="687463"/>
                    <a:pt x="1223212" y="688156"/>
                    <a:pt x="1223212" y="719872"/>
                  </a:cubicBezTo>
                  <a:cubicBezTo>
                    <a:pt x="1223219" y="719877"/>
                    <a:pt x="1223295" y="719917"/>
                    <a:pt x="1224225" y="720413"/>
                  </a:cubicBezTo>
                  <a:lnTo>
                    <a:pt x="1231319" y="724196"/>
                  </a:lnTo>
                  <a:cubicBezTo>
                    <a:pt x="1231319" y="724205"/>
                    <a:pt x="1231319" y="724306"/>
                    <a:pt x="1231319" y="725547"/>
                  </a:cubicBezTo>
                  <a:lnTo>
                    <a:pt x="1231319" y="735005"/>
                  </a:lnTo>
                  <a:cubicBezTo>
                    <a:pt x="1231339" y="735005"/>
                    <a:pt x="1232247" y="735005"/>
                    <a:pt x="1275907" y="735005"/>
                  </a:cubicBezTo>
                  <a:cubicBezTo>
                    <a:pt x="1275907" y="735013"/>
                    <a:pt x="1275907" y="735096"/>
                    <a:pt x="1275907" y="736086"/>
                  </a:cubicBezTo>
                  <a:lnTo>
                    <a:pt x="1275907" y="743652"/>
                  </a:lnTo>
                  <a:cubicBezTo>
                    <a:pt x="1275915" y="743652"/>
                    <a:pt x="1276037" y="743652"/>
                    <a:pt x="1277933" y="743652"/>
                  </a:cubicBezTo>
                  <a:lnTo>
                    <a:pt x="1292119" y="743652"/>
                  </a:lnTo>
                  <a:cubicBezTo>
                    <a:pt x="1292119" y="743634"/>
                    <a:pt x="1292119" y="742905"/>
                    <a:pt x="1292119" y="713387"/>
                  </a:cubicBezTo>
                  <a:cubicBezTo>
                    <a:pt x="1292141" y="713387"/>
                    <a:pt x="1293071" y="713387"/>
                    <a:pt x="1336706" y="713387"/>
                  </a:cubicBezTo>
                  <a:cubicBezTo>
                    <a:pt x="1336706" y="713379"/>
                    <a:pt x="1336706" y="713282"/>
                    <a:pt x="1336706" y="712036"/>
                  </a:cubicBezTo>
                  <a:lnTo>
                    <a:pt x="1336706" y="702578"/>
                  </a:lnTo>
                  <a:cubicBezTo>
                    <a:pt x="1336713" y="702578"/>
                    <a:pt x="1336787" y="702578"/>
                    <a:pt x="1337721" y="702578"/>
                  </a:cubicBezTo>
                  <a:lnTo>
                    <a:pt x="1344813" y="702578"/>
                  </a:lnTo>
                  <a:cubicBezTo>
                    <a:pt x="1344813" y="702571"/>
                    <a:pt x="1344813" y="702458"/>
                    <a:pt x="1344813" y="700687"/>
                  </a:cubicBezTo>
                  <a:lnTo>
                    <a:pt x="1344813" y="687446"/>
                  </a:lnTo>
                  <a:cubicBezTo>
                    <a:pt x="1344823" y="687446"/>
                    <a:pt x="1344895" y="687446"/>
                    <a:pt x="1345573" y="687446"/>
                  </a:cubicBezTo>
                  <a:lnTo>
                    <a:pt x="1350893" y="687446"/>
                  </a:lnTo>
                  <a:cubicBezTo>
                    <a:pt x="1350893" y="687439"/>
                    <a:pt x="1350893" y="687354"/>
                    <a:pt x="1350893" y="686365"/>
                  </a:cubicBezTo>
                  <a:lnTo>
                    <a:pt x="1350893" y="678798"/>
                  </a:lnTo>
                  <a:cubicBezTo>
                    <a:pt x="1350901" y="678798"/>
                    <a:pt x="1351025" y="678798"/>
                    <a:pt x="1352921" y="678798"/>
                  </a:cubicBezTo>
                  <a:lnTo>
                    <a:pt x="1367107" y="678798"/>
                  </a:lnTo>
                  <a:cubicBezTo>
                    <a:pt x="1367107" y="678805"/>
                    <a:pt x="1367107" y="678882"/>
                    <a:pt x="1367107" y="679879"/>
                  </a:cubicBezTo>
                  <a:lnTo>
                    <a:pt x="1367107" y="687446"/>
                  </a:lnTo>
                  <a:cubicBezTo>
                    <a:pt x="1367119" y="687446"/>
                    <a:pt x="1367619" y="687446"/>
                    <a:pt x="1389401" y="687446"/>
                  </a:cubicBezTo>
                  <a:cubicBezTo>
                    <a:pt x="1389401" y="687438"/>
                    <a:pt x="1389401" y="687324"/>
                    <a:pt x="1389401" y="685554"/>
                  </a:cubicBezTo>
                  <a:lnTo>
                    <a:pt x="1389401" y="672313"/>
                  </a:lnTo>
                  <a:cubicBezTo>
                    <a:pt x="1389407" y="672313"/>
                    <a:pt x="1389503" y="672313"/>
                    <a:pt x="1391174" y="672313"/>
                  </a:cubicBezTo>
                  <a:lnTo>
                    <a:pt x="1403587" y="672313"/>
                  </a:lnTo>
                  <a:cubicBezTo>
                    <a:pt x="1403587" y="672325"/>
                    <a:pt x="1403587" y="672839"/>
                    <a:pt x="1403587" y="696093"/>
                  </a:cubicBezTo>
                  <a:cubicBezTo>
                    <a:pt x="1403595" y="696093"/>
                    <a:pt x="1403675" y="696093"/>
                    <a:pt x="1404601" y="696093"/>
                  </a:cubicBezTo>
                  <a:lnTo>
                    <a:pt x="1411695" y="696093"/>
                  </a:lnTo>
                  <a:cubicBezTo>
                    <a:pt x="1411695" y="696087"/>
                    <a:pt x="1411695" y="696006"/>
                    <a:pt x="1411695" y="695012"/>
                  </a:cubicBezTo>
                  <a:lnTo>
                    <a:pt x="1411695" y="687446"/>
                  </a:lnTo>
                  <a:cubicBezTo>
                    <a:pt x="1411703" y="687446"/>
                    <a:pt x="1411821" y="687446"/>
                    <a:pt x="1413467" y="687446"/>
                  </a:cubicBezTo>
                  <a:lnTo>
                    <a:pt x="1425881" y="687446"/>
                  </a:lnTo>
                  <a:cubicBezTo>
                    <a:pt x="1425881" y="687459"/>
                    <a:pt x="1425881" y="688018"/>
                    <a:pt x="1425881" y="713387"/>
                  </a:cubicBezTo>
                  <a:cubicBezTo>
                    <a:pt x="1425889" y="713387"/>
                    <a:pt x="1426007" y="713387"/>
                    <a:pt x="1427909" y="713387"/>
                  </a:cubicBezTo>
                  <a:lnTo>
                    <a:pt x="1442095" y="713387"/>
                  </a:lnTo>
                  <a:cubicBezTo>
                    <a:pt x="1442095" y="713398"/>
                    <a:pt x="1442095" y="713513"/>
                    <a:pt x="1442095" y="715008"/>
                  </a:cubicBezTo>
                  <a:lnTo>
                    <a:pt x="1442095" y="726358"/>
                  </a:lnTo>
                  <a:cubicBezTo>
                    <a:pt x="1442103" y="726358"/>
                    <a:pt x="1442173" y="726358"/>
                    <a:pt x="1442855" y="726358"/>
                  </a:cubicBezTo>
                  <a:lnTo>
                    <a:pt x="1448175" y="726358"/>
                  </a:lnTo>
                  <a:cubicBezTo>
                    <a:pt x="1448175" y="726350"/>
                    <a:pt x="1448175" y="726274"/>
                    <a:pt x="1448175" y="725547"/>
                  </a:cubicBezTo>
                  <a:lnTo>
                    <a:pt x="1448175" y="719872"/>
                  </a:lnTo>
                  <a:cubicBezTo>
                    <a:pt x="1448193" y="719872"/>
                    <a:pt x="1448911" y="719872"/>
                    <a:pt x="1478575" y="719872"/>
                  </a:cubicBezTo>
                  <a:cubicBezTo>
                    <a:pt x="1478575" y="719886"/>
                    <a:pt x="1478575" y="720449"/>
                    <a:pt x="1478575" y="743652"/>
                  </a:cubicBezTo>
                  <a:cubicBezTo>
                    <a:pt x="1478583" y="743652"/>
                    <a:pt x="1478661" y="743652"/>
                    <a:pt x="1479589" y="743652"/>
                  </a:cubicBezTo>
                  <a:lnTo>
                    <a:pt x="1486683" y="743652"/>
                  </a:lnTo>
                  <a:cubicBezTo>
                    <a:pt x="1486683" y="743659"/>
                    <a:pt x="1486683" y="743732"/>
                    <a:pt x="1486683" y="744733"/>
                  </a:cubicBezTo>
                  <a:lnTo>
                    <a:pt x="1486683" y="752299"/>
                  </a:lnTo>
                  <a:cubicBezTo>
                    <a:pt x="1486691" y="752299"/>
                    <a:pt x="1486765" y="752299"/>
                    <a:pt x="1487443" y="752299"/>
                  </a:cubicBezTo>
                  <a:lnTo>
                    <a:pt x="1492763" y="752299"/>
                  </a:lnTo>
                  <a:cubicBezTo>
                    <a:pt x="1492763" y="752292"/>
                    <a:pt x="1492763" y="752172"/>
                    <a:pt x="1492763" y="750137"/>
                  </a:cubicBezTo>
                  <a:lnTo>
                    <a:pt x="1492763" y="735005"/>
                  </a:lnTo>
                  <a:cubicBezTo>
                    <a:pt x="1492769" y="735005"/>
                    <a:pt x="1492847" y="735005"/>
                    <a:pt x="1493775" y="735005"/>
                  </a:cubicBezTo>
                  <a:lnTo>
                    <a:pt x="1500869" y="735005"/>
                  </a:lnTo>
                  <a:cubicBezTo>
                    <a:pt x="1500869" y="735013"/>
                    <a:pt x="1500869" y="735096"/>
                    <a:pt x="1500869" y="736086"/>
                  </a:cubicBezTo>
                  <a:lnTo>
                    <a:pt x="1500869" y="743652"/>
                  </a:lnTo>
                  <a:lnTo>
                    <a:pt x="1506189" y="741659"/>
                  </a:lnTo>
                  <a:cubicBezTo>
                    <a:pt x="1506949" y="741287"/>
                    <a:pt x="1506949" y="741085"/>
                    <a:pt x="1506949" y="740679"/>
                  </a:cubicBezTo>
                  <a:lnTo>
                    <a:pt x="1506949" y="735005"/>
                  </a:lnTo>
                  <a:cubicBezTo>
                    <a:pt x="1506966" y="735005"/>
                    <a:pt x="1507767" y="735005"/>
                    <a:pt x="1545457" y="735005"/>
                  </a:cubicBezTo>
                  <a:cubicBezTo>
                    <a:pt x="1545457" y="735019"/>
                    <a:pt x="1545457" y="735566"/>
                    <a:pt x="1545457" y="758784"/>
                  </a:cubicBezTo>
                  <a:cubicBezTo>
                    <a:pt x="1545464" y="758784"/>
                    <a:pt x="1545583" y="758784"/>
                    <a:pt x="1547483" y="758784"/>
                  </a:cubicBezTo>
                  <a:lnTo>
                    <a:pt x="1561669" y="758784"/>
                  </a:lnTo>
                  <a:cubicBezTo>
                    <a:pt x="1561669" y="758792"/>
                    <a:pt x="1561669" y="758874"/>
                    <a:pt x="1561669" y="759865"/>
                  </a:cubicBezTo>
                  <a:lnTo>
                    <a:pt x="1561669" y="767431"/>
                  </a:lnTo>
                  <a:cubicBezTo>
                    <a:pt x="1561679" y="767431"/>
                    <a:pt x="1561801" y="767431"/>
                    <a:pt x="1563443" y="767431"/>
                  </a:cubicBezTo>
                  <a:lnTo>
                    <a:pt x="1575857" y="767431"/>
                  </a:lnTo>
                  <a:cubicBezTo>
                    <a:pt x="1575857" y="767419"/>
                    <a:pt x="1575857" y="766908"/>
                    <a:pt x="1575857" y="743652"/>
                  </a:cubicBezTo>
                  <a:cubicBezTo>
                    <a:pt x="1575863" y="743652"/>
                    <a:pt x="1575941" y="743652"/>
                    <a:pt x="1576869" y="743652"/>
                  </a:cubicBezTo>
                  <a:lnTo>
                    <a:pt x="1583963" y="743652"/>
                  </a:lnTo>
                  <a:cubicBezTo>
                    <a:pt x="1583963" y="743633"/>
                    <a:pt x="1583963" y="742862"/>
                    <a:pt x="1583963" y="711225"/>
                  </a:cubicBezTo>
                  <a:cubicBezTo>
                    <a:pt x="1583971" y="711225"/>
                    <a:pt x="1584047" y="711225"/>
                    <a:pt x="1584977" y="711225"/>
                  </a:cubicBezTo>
                  <a:lnTo>
                    <a:pt x="1592071" y="711225"/>
                  </a:lnTo>
                  <a:cubicBezTo>
                    <a:pt x="1592071" y="711219"/>
                    <a:pt x="1592071" y="711110"/>
                    <a:pt x="1592071" y="709334"/>
                  </a:cubicBezTo>
                  <a:lnTo>
                    <a:pt x="1592071" y="696093"/>
                  </a:lnTo>
                  <a:cubicBezTo>
                    <a:pt x="1590043" y="696093"/>
                    <a:pt x="1590043" y="696093"/>
                    <a:pt x="1590803" y="694471"/>
                  </a:cubicBezTo>
                  <a:lnTo>
                    <a:pt x="1596123" y="683122"/>
                  </a:lnTo>
                  <a:cubicBezTo>
                    <a:pt x="1596129" y="683139"/>
                    <a:pt x="1596323" y="683813"/>
                    <a:pt x="1604231" y="711225"/>
                  </a:cubicBezTo>
                  <a:cubicBezTo>
                    <a:pt x="1604239" y="711225"/>
                    <a:pt x="1604311" y="711225"/>
                    <a:pt x="1604991" y="711225"/>
                  </a:cubicBezTo>
                  <a:lnTo>
                    <a:pt x="1610311" y="711225"/>
                  </a:lnTo>
                  <a:cubicBezTo>
                    <a:pt x="1610311" y="711212"/>
                    <a:pt x="1610311" y="710033"/>
                    <a:pt x="1610311" y="605298"/>
                  </a:cubicBezTo>
                  <a:cubicBezTo>
                    <a:pt x="1610321" y="605298"/>
                    <a:pt x="1610435" y="605298"/>
                    <a:pt x="1611831" y="605298"/>
                  </a:cubicBezTo>
                  <a:lnTo>
                    <a:pt x="1622471" y="605298"/>
                  </a:lnTo>
                  <a:cubicBezTo>
                    <a:pt x="1622471" y="605276"/>
                    <a:pt x="1622471" y="604266"/>
                    <a:pt x="1622471" y="557739"/>
                  </a:cubicBezTo>
                  <a:cubicBezTo>
                    <a:pt x="1622487" y="557739"/>
                    <a:pt x="1623113" y="557739"/>
                    <a:pt x="1648817" y="557739"/>
                  </a:cubicBezTo>
                  <a:cubicBezTo>
                    <a:pt x="1648817" y="557727"/>
                    <a:pt x="1648817" y="557217"/>
                    <a:pt x="1648817" y="536121"/>
                  </a:cubicBezTo>
                  <a:cubicBezTo>
                    <a:pt x="1648837" y="536121"/>
                    <a:pt x="1649625" y="536121"/>
                    <a:pt x="1683271" y="536121"/>
                  </a:cubicBezTo>
                  <a:cubicBezTo>
                    <a:pt x="1683271" y="536129"/>
                    <a:pt x="1683271" y="536259"/>
                    <a:pt x="1683271" y="538553"/>
                  </a:cubicBezTo>
                  <a:lnTo>
                    <a:pt x="1683271" y="555577"/>
                  </a:lnTo>
                  <a:cubicBezTo>
                    <a:pt x="1683281" y="555577"/>
                    <a:pt x="1683411" y="555577"/>
                    <a:pt x="1685551" y="555577"/>
                  </a:cubicBezTo>
                  <a:lnTo>
                    <a:pt x="1701511" y="555577"/>
                  </a:lnTo>
                  <a:cubicBezTo>
                    <a:pt x="1701511" y="555595"/>
                    <a:pt x="1701511" y="556489"/>
                    <a:pt x="1701511" y="603136"/>
                  </a:cubicBezTo>
                  <a:cubicBezTo>
                    <a:pt x="1701517" y="603136"/>
                    <a:pt x="1701593" y="603136"/>
                    <a:pt x="1702525" y="603136"/>
                  </a:cubicBezTo>
                  <a:lnTo>
                    <a:pt x="1709619" y="603136"/>
                  </a:lnTo>
                  <a:lnTo>
                    <a:pt x="1723805" y="607460"/>
                  </a:lnTo>
                  <a:cubicBezTo>
                    <a:pt x="1723805" y="607470"/>
                    <a:pt x="1723805" y="608120"/>
                    <a:pt x="1723805" y="646372"/>
                  </a:cubicBezTo>
                  <a:cubicBezTo>
                    <a:pt x="1723811" y="646372"/>
                    <a:pt x="1723887" y="646372"/>
                    <a:pt x="1724819" y="646372"/>
                  </a:cubicBezTo>
                  <a:lnTo>
                    <a:pt x="1731911" y="646372"/>
                  </a:lnTo>
                  <a:cubicBezTo>
                    <a:pt x="1731911" y="646382"/>
                    <a:pt x="1731911" y="646488"/>
                    <a:pt x="1731911" y="647993"/>
                  </a:cubicBezTo>
                  <a:lnTo>
                    <a:pt x="1731911" y="659342"/>
                  </a:lnTo>
                  <a:cubicBezTo>
                    <a:pt x="1731919" y="659342"/>
                    <a:pt x="1732043" y="659342"/>
                    <a:pt x="1733939" y="659342"/>
                  </a:cubicBezTo>
                  <a:lnTo>
                    <a:pt x="1748125" y="659342"/>
                  </a:lnTo>
                  <a:lnTo>
                    <a:pt x="1754205" y="665828"/>
                  </a:lnTo>
                  <a:cubicBezTo>
                    <a:pt x="1754205" y="665840"/>
                    <a:pt x="1754205" y="666326"/>
                    <a:pt x="1754205" y="687446"/>
                  </a:cubicBezTo>
                  <a:cubicBezTo>
                    <a:pt x="1754214" y="687446"/>
                    <a:pt x="1754345" y="687446"/>
                    <a:pt x="1756485" y="687446"/>
                  </a:cubicBezTo>
                  <a:lnTo>
                    <a:pt x="1772445" y="687446"/>
                  </a:lnTo>
                  <a:cubicBezTo>
                    <a:pt x="1772445" y="687453"/>
                    <a:pt x="1772445" y="687533"/>
                    <a:pt x="1772445" y="688526"/>
                  </a:cubicBezTo>
                  <a:lnTo>
                    <a:pt x="1772445" y="696093"/>
                  </a:lnTo>
                  <a:cubicBezTo>
                    <a:pt x="1772455" y="696093"/>
                    <a:pt x="1772553" y="696093"/>
                    <a:pt x="1773713" y="696093"/>
                  </a:cubicBezTo>
                  <a:lnTo>
                    <a:pt x="1782579" y="696093"/>
                  </a:lnTo>
                  <a:cubicBezTo>
                    <a:pt x="1782579" y="696102"/>
                    <a:pt x="1782579" y="696231"/>
                    <a:pt x="1782579" y="698254"/>
                  </a:cubicBezTo>
                  <a:lnTo>
                    <a:pt x="1782579" y="713387"/>
                  </a:lnTo>
                  <a:cubicBezTo>
                    <a:pt x="1786633" y="713387"/>
                    <a:pt x="1786633" y="713387"/>
                    <a:pt x="1786633" y="711495"/>
                  </a:cubicBezTo>
                  <a:lnTo>
                    <a:pt x="1786633" y="698254"/>
                  </a:lnTo>
                  <a:cubicBezTo>
                    <a:pt x="1786639" y="698254"/>
                    <a:pt x="1786716" y="698254"/>
                    <a:pt x="1787645" y="698254"/>
                  </a:cubicBezTo>
                  <a:lnTo>
                    <a:pt x="1794739" y="698254"/>
                  </a:lnTo>
                  <a:cubicBezTo>
                    <a:pt x="1794739" y="698265"/>
                    <a:pt x="1794739" y="698384"/>
                    <a:pt x="1794739" y="699876"/>
                  </a:cubicBezTo>
                  <a:lnTo>
                    <a:pt x="1794739" y="711225"/>
                  </a:lnTo>
                  <a:cubicBezTo>
                    <a:pt x="1794749" y="711225"/>
                    <a:pt x="1794821" y="711225"/>
                    <a:pt x="1795499" y="711225"/>
                  </a:cubicBezTo>
                  <a:lnTo>
                    <a:pt x="1800819" y="711225"/>
                  </a:lnTo>
                  <a:cubicBezTo>
                    <a:pt x="1800819" y="706902"/>
                    <a:pt x="1800819" y="706902"/>
                    <a:pt x="1849459" y="706902"/>
                  </a:cubicBezTo>
                  <a:cubicBezTo>
                    <a:pt x="1849459" y="706911"/>
                    <a:pt x="1849459" y="707012"/>
                    <a:pt x="1849459" y="708253"/>
                  </a:cubicBezTo>
                  <a:lnTo>
                    <a:pt x="1849459" y="717710"/>
                  </a:lnTo>
                  <a:cubicBezTo>
                    <a:pt x="1849467" y="717710"/>
                    <a:pt x="1849543" y="717710"/>
                    <a:pt x="1850219" y="717710"/>
                  </a:cubicBezTo>
                  <a:lnTo>
                    <a:pt x="1855541" y="717710"/>
                  </a:lnTo>
                  <a:cubicBezTo>
                    <a:pt x="1855541" y="717719"/>
                    <a:pt x="1855541" y="717841"/>
                    <a:pt x="1855541" y="719872"/>
                  </a:cubicBezTo>
                  <a:lnTo>
                    <a:pt x="1855541" y="735005"/>
                  </a:lnTo>
                  <a:cubicBezTo>
                    <a:pt x="1855549" y="735001"/>
                    <a:pt x="1855665" y="734923"/>
                    <a:pt x="1857567" y="733654"/>
                  </a:cubicBezTo>
                  <a:lnTo>
                    <a:pt x="1871753" y="724196"/>
                  </a:lnTo>
                  <a:cubicBezTo>
                    <a:pt x="1871755" y="724177"/>
                    <a:pt x="1871887" y="723302"/>
                    <a:pt x="1877833" y="683122"/>
                  </a:cubicBezTo>
                  <a:cubicBezTo>
                    <a:pt x="1877843" y="683120"/>
                    <a:pt x="1877911" y="683094"/>
                    <a:pt x="1878593" y="682852"/>
                  </a:cubicBezTo>
                  <a:lnTo>
                    <a:pt x="1883913" y="680960"/>
                  </a:lnTo>
                  <a:cubicBezTo>
                    <a:pt x="1883913" y="680944"/>
                    <a:pt x="1883947" y="679883"/>
                    <a:pt x="1885941" y="611783"/>
                  </a:cubicBezTo>
                  <a:cubicBezTo>
                    <a:pt x="1885941" y="611801"/>
                    <a:pt x="1885973" y="612892"/>
                    <a:pt x="1887967" y="680960"/>
                  </a:cubicBezTo>
                  <a:cubicBezTo>
                    <a:pt x="1887977" y="680963"/>
                    <a:pt x="1888047" y="680988"/>
                    <a:pt x="1888727" y="681230"/>
                  </a:cubicBezTo>
                  <a:lnTo>
                    <a:pt x="1894047" y="683122"/>
                  </a:lnTo>
                  <a:cubicBezTo>
                    <a:pt x="1894047" y="683102"/>
                    <a:pt x="1894047" y="681769"/>
                    <a:pt x="1894047" y="596651"/>
                  </a:cubicBezTo>
                  <a:cubicBezTo>
                    <a:pt x="1898101" y="596651"/>
                    <a:pt x="1898101" y="596651"/>
                    <a:pt x="1898101" y="564224"/>
                  </a:cubicBezTo>
                  <a:cubicBezTo>
                    <a:pt x="1898113" y="564224"/>
                    <a:pt x="1898799" y="564224"/>
                    <a:pt x="1936607" y="564224"/>
                  </a:cubicBezTo>
                  <a:cubicBezTo>
                    <a:pt x="1936607" y="564241"/>
                    <a:pt x="1936607" y="564959"/>
                    <a:pt x="1936607" y="596651"/>
                  </a:cubicBezTo>
                  <a:cubicBezTo>
                    <a:pt x="1936617" y="596651"/>
                    <a:pt x="1936689" y="596651"/>
                    <a:pt x="1937367" y="596651"/>
                  </a:cubicBezTo>
                  <a:lnTo>
                    <a:pt x="1942687" y="596651"/>
                  </a:lnTo>
                  <a:cubicBezTo>
                    <a:pt x="1942687" y="596630"/>
                    <a:pt x="1942687" y="595324"/>
                    <a:pt x="1942687" y="514503"/>
                  </a:cubicBezTo>
                  <a:cubicBezTo>
                    <a:pt x="1942693" y="514503"/>
                    <a:pt x="1942793" y="514503"/>
                    <a:pt x="1944461" y="514503"/>
                  </a:cubicBezTo>
                  <a:lnTo>
                    <a:pt x="1956875" y="514503"/>
                  </a:lnTo>
                  <a:cubicBezTo>
                    <a:pt x="1956875" y="514496"/>
                    <a:pt x="1956875" y="514385"/>
                    <a:pt x="1956875" y="512612"/>
                  </a:cubicBezTo>
                  <a:lnTo>
                    <a:pt x="1956875" y="499371"/>
                  </a:lnTo>
                  <a:cubicBezTo>
                    <a:pt x="1956885" y="499371"/>
                    <a:pt x="1957383" y="499371"/>
                    <a:pt x="1979169" y="499371"/>
                  </a:cubicBezTo>
                  <a:cubicBezTo>
                    <a:pt x="1979169" y="499364"/>
                    <a:pt x="1979169" y="499283"/>
                    <a:pt x="1979169" y="498290"/>
                  </a:cubicBezTo>
                  <a:lnTo>
                    <a:pt x="1979169" y="490724"/>
                  </a:lnTo>
                  <a:cubicBezTo>
                    <a:pt x="1979175" y="490724"/>
                    <a:pt x="1979285" y="490724"/>
                    <a:pt x="1980941" y="490724"/>
                  </a:cubicBezTo>
                  <a:lnTo>
                    <a:pt x="1993355" y="490724"/>
                  </a:lnTo>
                  <a:cubicBezTo>
                    <a:pt x="1993355" y="490732"/>
                    <a:pt x="1993355" y="490811"/>
                    <a:pt x="1993355" y="491805"/>
                  </a:cubicBezTo>
                  <a:lnTo>
                    <a:pt x="1993355" y="499371"/>
                  </a:lnTo>
                  <a:cubicBezTo>
                    <a:pt x="1993365" y="499371"/>
                    <a:pt x="1993437" y="499371"/>
                    <a:pt x="1994115" y="499371"/>
                  </a:cubicBezTo>
                  <a:lnTo>
                    <a:pt x="1999435" y="499371"/>
                  </a:lnTo>
                  <a:lnTo>
                    <a:pt x="2009569" y="495047"/>
                  </a:lnTo>
                  <a:lnTo>
                    <a:pt x="2013621" y="498290"/>
                  </a:lnTo>
                  <a:lnTo>
                    <a:pt x="2013621" y="490724"/>
                  </a:lnTo>
                  <a:cubicBezTo>
                    <a:pt x="2013631" y="490724"/>
                    <a:pt x="2013767" y="490724"/>
                    <a:pt x="2015901" y="490724"/>
                  </a:cubicBezTo>
                  <a:lnTo>
                    <a:pt x="2031863" y="490724"/>
                  </a:lnTo>
                  <a:cubicBezTo>
                    <a:pt x="2031863" y="490732"/>
                    <a:pt x="2031863" y="490811"/>
                    <a:pt x="2031863" y="491805"/>
                  </a:cubicBezTo>
                  <a:lnTo>
                    <a:pt x="2031863" y="499371"/>
                  </a:lnTo>
                  <a:cubicBezTo>
                    <a:pt x="2031881" y="499371"/>
                    <a:pt x="2032617" y="499371"/>
                    <a:pt x="2062263" y="499371"/>
                  </a:cubicBezTo>
                  <a:cubicBezTo>
                    <a:pt x="2062263" y="499381"/>
                    <a:pt x="2062263" y="499490"/>
                    <a:pt x="2062263" y="500992"/>
                  </a:cubicBezTo>
                  <a:lnTo>
                    <a:pt x="2062263" y="512342"/>
                  </a:lnTo>
                  <a:cubicBezTo>
                    <a:pt x="2062279" y="512342"/>
                    <a:pt x="2062919" y="512342"/>
                    <a:pt x="2088609" y="512342"/>
                  </a:cubicBezTo>
                  <a:cubicBezTo>
                    <a:pt x="2088609" y="512358"/>
                    <a:pt x="2088609" y="513038"/>
                    <a:pt x="2088609" y="542606"/>
                  </a:cubicBezTo>
                  <a:cubicBezTo>
                    <a:pt x="2088619" y="542606"/>
                    <a:pt x="2088691" y="542606"/>
                    <a:pt x="2089369" y="542606"/>
                  </a:cubicBezTo>
                  <a:lnTo>
                    <a:pt x="2094689" y="542606"/>
                  </a:lnTo>
                  <a:cubicBezTo>
                    <a:pt x="2094689" y="542613"/>
                    <a:pt x="2094689" y="542699"/>
                    <a:pt x="2094689" y="543687"/>
                  </a:cubicBezTo>
                  <a:lnTo>
                    <a:pt x="2094689" y="551254"/>
                  </a:lnTo>
                  <a:cubicBezTo>
                    <a:pt x="2098743" y="551254"/>
                    <a:pt x="2098743" y="551254"/>
                    <a:pt x="2098743" y="581518"/>
                  </a:cubicBezTo>
                  <a:cubicBezTo>
                    <a:pt x="2098753" y="581518"/>
                    <a:pt x="2098827" y="581518"/>
                    <a:pt x="2099503" y="581518"/>
                  </a:cubicBezTo>
                  <a:lnTo>
                    <a:pt x="2104823" y="581518"/>
                  </a:lnTo>
                  <a:cubicBezTo>
                    <a:pt x="2104823" y="581527"/>
                    <a:pt x="2104823" y="581594"/>
                    <a:pt x="2104823" y="582329"/>
                  </a:cubicBezTo>
                  <a:lnTo>
                    <a:pt x="2104823" y="588004"/>
                  </a:lnTo>
                  <a:cubicBezTo>
                    <a:pt x="2104829" y="588004"/>
                    <a:pt x="2104907" y="588004"/>
                    <a:pt x="2105837" y="588004"/>
                  </a:cubicBezTo>
                  <a:lnTo>
                    <a:pt x="2112929" y="588004"/>
                  </a:lnTo>
                  <a:cubicBezTo>
                    <a:pt x="2112929" y="588021"/>
                    <a:pt x="2112929" y="588734"/>
                    <a:pt x="2112929" y="618269"/>
                  </a:cubicBezTo>
                  <a:cubicBezTo>
                    <a:pt x="2112937" y="618269"/>
                    <a:pt x="2113057" y="618269"/>
                    <a:pt x="2114957" y="618269"/>
                  </a:cubicBezTo>
                  <a:lnTo>
                    <a:pt x="2129143" y="618269"/>
                  </a:lnTo>
                  <a:cubicBezTo>
                    <a:pt x="2129143" y="618285"/>
                    <a:pt x="2129143" y="618865"/>
                    <a:pt x="2129143" y="642048"/>
                  </a:cubicBezTo>
                  <a:cubicBezTo>
                    <a:pt x="2131171" y="642048"/>
                    <a:pt x="2131171" y="642048"/>
                    <a:pt x="2131171" y="643669"/>
                  </a:cubicBezTo>
                  <a:lnTo>
                    <a:pt x="2131171" y="655019"/>
                  </a:lnTo>
                  <a:cubicBezTo>
                    <a:pt x="2131179" y="655019"/>
                    <a:pt x="2131249" y="655019"/>
                    <a:pt x="2131931" y="655019"/>
                  </a:cubicBezTo>
                  <a:lnTo>
                    <a:pt x="2137251" y="655019"/>
                  </a:lnTo>
                  <a:cubicBezTo>
                    <a:pt x="2137251" y="655033"/>
                    <a:pt x="2137251" y="655596"/>
                    <a:pt x="2137251" y="678798"/>
                  </a:cubicBezTo>
                  <a:cubicBezTo>
                    <a:pt x="2137259" y="678798"/>
                    <a:pt x="2137357" y="678798"/>
                    <a:pt x="2138517" y="678798"/>
                  </a:cubicBezTo>
                  <a:lnTo>
                    <a:pt x="2147383" y="678798"/>
                  </a:lnTo>
                  <a:cubicBezTo>
                    <a:pt x="2149411" y="680960"/>
                    <a:pt x="2149411" y="680960"/>
                    <a:pt x="2149411" y="682852"/>
                  </a:cubicBezTo>
                  <a:lnTo>
                    <a:pt x="2149411" y="696093"/>
                  </a:lnTo>
                  <a:cubicBezTo>
                    <a:pt x="2149415" y="696086"/>
                    <a:pt x="2149503" y="695979"/>
                    <a:pt x="2150931" y="694201"/>
                  </a:cubicBezTo>
                  <a:lnTo>
                    <a:pt x="2161571" y="680960"/>
                  </a:lnTo>
                  <a:cubicBezTo>
                    <a:pt x="2161585" y="680960"/>
                    <a:pt x="2162225" y="680960"/>
                    <a:pt x="2189945" y="680960"/>
                  </a:cubicBezTo>
                  <a:cubicBezTo>
                    <a:pt x="2189945" y="680985"/>
                    <a:pt x="2189945" y="682386"/>
                    <a:pt x="2189945" y="767431"/>
                  </a:cubicBezTo>
                  <a:cubicBezTo>
                    <a:pt x="2189953" y="767431"/>
                    <a:pt x="2190029" y="767431"/>
                    <a:pt x="2190705" y="767431"/>
                  </a:cubicBezTo>
                  <a:lnTo>
                    <a:pt x="2196025" y="767431"/>
                  </a:lnTo>
                  <a:cubicBezTo>
                    <a:pt x="2196029" y="767423"/>
                    <a:pt x="2196087" y="767323"/>
                    <a:pt x="2196785" y="766080"/>
                  </a:cubicBezTo>
                  <a:lnTo>
                    <a:pt x="2202105" y="756622"/>
                  </a:lnTo>
                  <a:cubicBezTo>
                    <a:pt x="2202105" y="756629"/>
                    <a:pt x="2202105" y="756728"/>
                    <a:pt x="2202105" y="758514"/>
                  </a:cubicBezTo>
                  <a:lnTo>
                    <a:pt x="2202105" y="771755"/>
                  </a:lnTo>
                  <a:cubicBezTo>
                    <a:pt x="2206157" y="771755"/>
                    <a:pt x="2206157" y="771755"/>
                    <a:pt x="2206157" y="726358"/>
                  </a:cubicBezTo>
                  <a:cubicBezTo>
                    <a:pt x="2206167" y="726358"/>
                    <a:pt x="2206237" y="726358"/>
                    <a:pt x="2206917" y="726358"/>
                  </a:cubicBezTo>
                  <a:lnTo>
                    <a:pt x="2212237" y="726358"/>
                  </a:lnTo>
                  <a:cubicBezTo>
                    <a:pt x="2212237" y="726343"/>
                    <a:pt x="2212237" y="725343"/>
                    <a:pt x="2212237" y="661504"/>
                  </a:cubicBezTo>
                  <a:cubicBezTo>
                    <a:pt x="2212245" y="661504"/>
                    <a:pt x="2212325" y="661504"/>
                    <a:pt x="2213251" y="661504"/>
                  </a:cubicBezTo>
                  <a:lnTo>
                    <a:pt x="2220345" y="661504"/>
                  </a:lnTo>
                  <a:cubicBezTo>
                    <a:pt x="2220351" y="661483"/>
                    <a:pt x="2220615" y="660543"/>
                    <a:pt x="2232505" y="618269"/>
                  </a:cubicBezTo>
                  <a:cubicBezTo>
                    <a:pt x="2232514" y="618269"/>
                    <a:pt x="2232611" y="618269"/>
                    <a:pt x="2233771" y="618269"/>
                  </a:cubicBezTo>
                  <a:lnTo>
                    <a:pt x="2242639" y="618269"/>
                  </a:lnTo>
                  <a:cubicBezTo>
                    <a:pt x="2242644" y="618292"/>
                    <a:pt x="2242869" y="619258"/>
                    <a:pt x="2252771" y="661504"/>
                  </a:cubicBezTo>
                  <a:cubicBezTo>
                    <a:pt x="2252777" y="661504"/>
                    <a:pt x="2252851" y="661504"/>
                    <a:pt x="2253785" y="661504"/>
                  </a:cubicBezTo>
                  <a:lnTo>
                    <a:pt x="2260879" y="661504"/>
                  </a:lnTo>
                  <a:cubicBezTo>
                    <a:pt x="2260879" y="661515"/>
                    <a:pt x="2260879" y="662182"/>
                    <a:pt x="2260879" y="700416"/>
                  </a:cubicBezTo>
                  <a:cubicBezTo>
                    <a:pt x="2260885" y="700416"/>
                    <a:pt x="2260985" y="700416"/>
                    <a:pt x="2262651" y="700416"/>
                  </a:cubicBezTo>
                  <a:lnTo>
                    <a:pt x="2275065" y="700416"/>
                  </a:lnTo>
                  <a:cubicBezTo>
                    <a:pt x="2275065" y="700424"/>
                    <a:pt x="2275065" y="700546"/>
                    <a:pt x="2275065" y="702578"/>
                  </a:cubicBezTo>
                  <a:lnTo>
                    <a:pt x="2275065" y="717710"/>
                  </a:lnTo>
                  <a:cubicBezTo>
                    <a:pt x="2279119" y="717710"/>
                    <a:pt x="2279119" y="717710"/>
                    <a:pt x="2279119" y="715549"/>
                  </a:cubicBezTo>
                  <a:lnTo>
                    <a:pt x="2279119" y="700416"/>
                  </a:lnTo>
                  <a:cubicBezTo>
                    <a:pt x="2279129" y="700416"/>
                    <a:pt x="2279241" y="700416"/>
                    <a:pt x="2280639" y="700416"/>
                  </a:cubicBezTo>
                  <a:lnTo>
                    <a:pt x="2291279" y="700416"/>
                  </a:lnTo>
                  <a:cubicBezTo>
                    <a:pt x="2291279" y="700426"/>
                    <a:pt x="2291279" y="700543"/>
                    <a:pt x="2291279" y="702037"/>
                  </a:cubicBezTo>
                  <a:lnTo>
                    <a:pt x="2291279" y="713387"/>
                  </a:lnTo>
                  <a:cubicBezTo>
                    <a:pt x="2291295" y="713387"/>
                    <a:pt x="2292003" y="713387"/>
                    <a:pt x="2321680" y="713387"/>
                  </a:cubicBezTo>
                  <a:cubicBezTo>
                    <a:pt x="2321680" y="713370"/>
                    <a:pt x="2321680" y="712599"/>
                    <a:pt x="2321680" y="676637"/>
                  </a:cubicBezTo>
                  <a:cubicBezTo>
                    <a:pt x="2321687" y="676637"/>
                    <a:pt x="2321781" y="676637"/>
                    <a:pt x="2322945" y="676637"/>
                  </a:cubicBezTo>
                  <a:lnTo>
                    <a:pt x="2331813" y="676637"/>
                  </a:lnTo>
                  <a:cubicBezTo>
                    <a:pt x="2331813" y="676648"/>
                    <a:pt x="2331813" y="677142"/>
                    <a:pt x="2331813" y="698254"/>
                  </a:cubicBezTo>
                  <a:cubicBezTo>
                    <a:pt x="2333840" y="698254"/>
                    <a:pt x="2333840" y="698254"/>
                    <a:pt x="2333840" y="665828"/>
                  </a:cubicBezTo>
                  <a:cubicBezTo>
                    <a:pt x="2333853" y="665828"/>
                    <a:pt x="2334395" y="665828"/>
                    <a:pt x="2356133" y="665828"/>
                  </a:cubicBezTo>
                  <a:cubicBezTo>
                    <a:pt x="2356133" y="665818"/>
                    <a:pt x="2356133" y="665698"/>
                    <a:pt x="2356133" y="664206"/>
                  </a:cubicBezTo>
                  <a:lnTo>
                    <a:pt x="2356133" y="652857"/>
                  </a:lnTo>
                  <a:cubicBezTo>
                    <a:pt x="2356141" y="652857"/>
                    <a:pt x="2356215" y="652857"/>
                    <a:pt x="2356893" y="652857"/>
                  </a:cubicBezTo>
                  <a:lnTo>
                    <a:pt x="2362213" y="652857"/>
                  </a:lnTo>
                  <a:cubicBezTo>
                    <a:pt x="2362213" y="652851"/>
                    <a:pt x="2362213" y="652738"/>
                    <a:pt x="2362213" y="650966"/>
                  </a:cubicBezTo>
                  <a:lnTo>
                    <a:pt x="2362213" y="637725"/>
                  </a:lnTo>
                  <a:lnTo>
                    <a:pt x="2366267" y="644210"/>
                  </a:lnTo>
                  <a:cubicBezTo>
                    <a:pt x="2366275" y="644210"/>
                    <a:pt x="2366403" y="644210"/>
                    <a:pt x="2368547" y="644210"/>
                  </a:cubicBezTo>
                  <a:lnTo>
                    <a:pt x="2384507" y="644210"/>
                  </a:lnTo>
                  <a:cubicBezTo>
                    <a:pt x="2384507" y="644202"/>
                    <a:pt x="2384507" y="644134"/>
                    <a:pt x="2384507" y="643399"/>
                  </a:cubicBezTo>
                  <a:lnTo>
                    <a:pt x="2384507" y="637725"/>
                  </a:lnTo>
                  <a:cubicBezTo>
                    <a:pt x="2384516" y="637725"/>
                    <a:pt x="2384590" y="637725"/>
                    <a:pt x="2385267" y="637725"/>
                  </a:cubicBezTo>
                  <a:lnTo>
                    <a:pt x="2390587" y="637725"/>
                  </a:lnTo>
                  <a:cubicBezTo>
                    <a:pt x="2390587" y="637734"/>
                    <a:pt x="2390587" y="637834"/>
                    <a:pt x="2390587" y="639076"/>
                  </a:cubicBezTo>
                  <a:lnTo>
                    <a:pt x="2390587" y="648534"/>
                  </a:lnTo>
                  <a:cubicBezTo>
                    <a:pt x="2390601" y="648534"/>
                    <a:pt x="2391335" y="648534"/>
                    <a:pt x="2429093" y="648534"/>
                  </a:cubicBezTo>
                  <a:cubicBezTo>
                    <a:pt x="2429093" y="648552"/>
                    <a:pt x="2429093" y="650062"/>
                    <a:pt x="2429093" y="786887"/>
                  </a:cubicBezTo>
                  <a:cubicBezTo>
                    <a:pt x="2429104" y="786887"/>
                    <a:pt x="2429219" y="786887"/>
                    <a:pt x="2430613" y="786887"/>
                  </a:cubicBezTo>
                  <a:lnTo>
                    <a:pt x="2441254" y="786887"/>
                  </a:lnTo>
                  <a:cubicBezTo>
                    <a:pt x="2441254" y="782564"/>
                    <a:pt x="2441254" y="778240"/>
                    <a:pt x="2441254" y="773917"/>
                  </a:cubicBezTo>
                  <a:cubicBezTo>
                    <a:pt x="2443281" y="773917"/>
                    <a:pt x="2443281" y="773917"/>
                    <a:pt x="2445307" y="773917"/>
                  </a:cubicBezTo>
                  <a:cubicBezTo>
                    <a:pt x="2445307" y="778240"/>
                    <a:pt x="2445307" y="782564"/>
                    <a:pt x="2445307" y="786887"/>
                  </a:cubicBezTo>
                  <a:cubicBezTo>
                    <a:pt x="2455441" y="786887"/>
                    <a:pt x="2465575" y="786887"/>
                    <a:pt x="2475707" y="786887"/>
                  </a:cubicBezTo>
                  <a:cubicBezTo>
                    <a:pt x="2475707" y="776078"/>
                    <a:pt x="2475707" y="767431"/>
                    <a:pt x="2475707" y="756622"/>
                  </a:cubicBezTo>
                  <a:cubicBezTo>
                    <a:pt x="2479762" y="756622"/>
                    <a:pt x="2483815" y="756622"/>
                    <a:pt x="2487867" y="756622"/>
                  </a:cubicBezTo>
                  <a:lnTo>
                    <a:pt x="2500027" y="754461"/>
                  </a:lnTo>
                  <a:cubicBezTo>
                    <a:pt x="2502055" y="754461"/>
                    <a:pt x="2502055" y="756622"/>
                    <a:pt x="2504082" y="756622"/>
                  </a:cubicBezTo>
                  <a:lnTo>
                    <a:pt x="2514215" y="756622"/>
                  </a:lnTo>
                  <a:cubicBezTo>
                    <a:pt x="2514215" y="767431"/>
                    <a:pt x="2514215" y="778240"/>
                    <a:pt x="2514215" y="786887"/>
                  </a:cubicBezTo>
                  <a:cubicBezTo>
                    <a:pt x="2516242" y="786887"/>
                    <a:pt x="2518269" y="786887"/>
                    <a:pt x="2522321" y="786887"/>
                  </a:cubicBezTo>
                  <a:cubicBezTo>
                    <a:pt x="2522321" y="793373"/>
                    <a:pt x="2522321" y="799858"/>
                    <a:pt x="2522321" y="804182"/>
                  </a:cubicBezTo>
                  <a:lnTo>
                    <a:pt x="2531658" y="805087"/>
                  </a:lnTo>
                  <a:lnTo>
                    <a:pt x="2544615" y="805087"/>
                  </a:lnTo>
                  <a:cubicBezTo>
                    <a:pt x="2544615" y="799278"/>
                    <a:pt x="2544615" y="795106"/>
                    <a:pt x="2544615" y="789049"/>
                  </a:cubicBezTo>
                  <a:lnTo>
                    <a:pt x="2612571" y="789049"/>
                  </a:lnTo>
                  <a:lnTo>
                    <a:pt x="2612571" y="703796"/>
                  </a:lnTo>
                  <a:lnTo>
                    <a:pt x="2684579" y="703796"/>
                  </a:lnTo>
                  <a:lnTo>
                    <a:pt x="2684579" y="782564"/>
                  </a:lnTo>
                  <a:cubicBezTo>
                    <a:pt x="2685215" y="782564"/>
                    <a:pt x="2685849" y="782564"/>
                    <a:pt x="2686483" y="782564"/>
                  </a:cubicBezTo>
                  <a:lnTo>
                    <a:pt x="2687725" y="805087"/>
                  </a:lnTo>
                  <a:lnTo>
                    <a:pt x="2697401" y="805087"/>
                  </a:lnTo>
                  <a:cubicBezTo>
                    <a:pt x="2697937" y="797873"/>
                    <a:pt x="2698643" y="790219"/>
                    <a:pt x="2698643" y="782564"/>
                  </a:cubicBezTo>
                  <a:cubicBezTo>
                    <a:pt x="2700671" y="782564"/>
                    <a:pt x="2702697" y="782564"/>
                    <a:pt x="2704723" y="782564"/>
                  </a:cubicBezTo>
                  <a:lnTo>
                    <a:pt x="2705965" y="805087"/>
                  </a:lnTo>
                  <a:lnTo>
                    <a:pt x="2756588" y="805087"/>
                  </a:lnTo>
                  <a:lnTo>
                    <a:pt x="2756588" y="642059"/>
                  </a:lnTo>
                  <a:lnTo>
                    <a:pt x="2953915" y="642059"/>
                  </a:lnTo>
                  <a:lnTo>
                    <a:pt x="2953915" y="805087"/>
                  </a:lnTo>
                  <a:lnTo>
                    <a:pt x="2972611" y="805087"/>
                  </a:lnTo>
                  <a:lnTo>
                    <a:pt x="2972611" y="722394"/>
                  </a:lnTo>
                  <a:lnTo>
                    <a:pt x="3067731" y="722394"/>
                  </a:lnTo>
                  <a:cubicBezTo>
                    <a:pt x="3071806" y="616373"/>
                    <a:pt x="3075185" y="510899"/>
                    <a:pt x="3079662" y="404253"/>
                  </a:cubicBezTo>
                  <a:cubicBezTo>
                    <a:pt x="3069529" y="404253"/>
                    <a:pt x="3045209" y="391282"/>
                    <a:pt x="3067502" y="382635"/>
                  </a:cubicBezTo>
                  <a:cubicBezTo>
                    <a:pt x="3065474" y="380473"/>
                    <a:pt x="3063449" y="378311"/>
                    <a:pt x="3061422" y="378311"/>
                  </a:cubicBezTo>
                  <a:cubicBezTo>
                    <a:pt x="3061422" y="365341"/>
                    <a:pt x="3059394" y="363179"/>
                    <a:pt x="3069529" y="354532"/>
                  </a:cubicBezTo>
                  <a:cubicBezTo>
                    <a:pt x="3069529" y="350208"/>
                    <a:pt x="3069529" y="343723"/>
                    <a:pt x="3069529" y="337238"/>
                  </a:cubicBezTo>
                  <a:cubicBezTo>
                    <a:pt x="3073582" y="337238"/>
                    <a:pt x="3077635" y="337238"/>
                    <a:pt x="3083715" y="337238"/>
                  </a:cubicBezTo>
                  <a:cubicBezTo>
                    <a:pt x="3083715" y="328590"/>
                    <a:pt x="3083715" y="322105"/>
                    <a:pt x="3083715" y="315620"/>
                  </a:cubicBezTo>
                  <a:cubicBezTo>
                    <a:pt x="3083715" y="313458"/>
                    <a:pt x="3085742" y="313458"/>
                    <a:pt x="3085742" y="311296"/>
                  </a:cubicBezTo>
                  <a:cubicBezTo>
                    <a:pt x="3085742" y="285355"/>
                    <a:pt x="3085742" y="259414"/>
                    <a:pt x="3085742" y="233472"/>
                  </a:cubicBezTo>
                  <a:cubicBezTo>
                    <a:pt x="3085742" y="231310"/>
                    <a:pt x="3083715" y="229149"/>
                    <a:pt x="3083715" y="226987"/>
                  </a:cubicBezTo>
                  <a:cubicBezTo>
                    <a:pt x="3085742" y="224825"/>
                    <a:pt x="3087769" y="222663"/>
                    <a:pt x="3089795" y="220501"/>
                  </a:cubicBezTo>
                  <a:cubicBezTo>
                    <a:pt x="3089795" y="201045"/>
                    <a:pt x="3089795" y="181589"/>
                    <a:pt x="3089795" y="162133"/>
                  </a:cubicBezTo>
                  <a:cubicBezTo>
                    <a:pt x="3089795" y="159972"/>
                    <a:pt x="3089795" y="159972"/>
                    <a:pt x="3091822" y="157810"/>
                  </a:cubicBezTo>
                  <a:cubicBezTo>
                    <a:pt x="3091822" y="140516"/>
                    <a:pt x="3091822" y="121060"/>
                    <a:pt x="3091822" y="101604"/>
                  </a:cubicBezTo>
                  <a:cubicBezTo>
                    <a:pt x="3093849" y="92957"/>
                    <a:pt x="3093849" y="88633"/>
                    <a:pt x="3093849" y="82148"/>
                  </a:cubicBezTo>
                  <a:cubicBezTo>
                    <a:pt x="3097902" y="88633"/>
                    <a:pt x="3097902" y="92957"/>
                    <a:pt x="3097902" y="99442"/>
                  </a:cubicBezTo>
                  <a:cubicBezTo>
                    <a:pt x="3099929" y="121060"/>
                    <a:pt x="3099929" y="140516"/>
                    <a:pt x="3099929" y="157810"/>
                  </a:cubicBezTo>
                  <a:cubicBezTo>
                    <a:pt x="3101955" y="181589"/>
                    <a:pt x="3101955" y="201045"/>
                    <a:pt x="3101955" y="220501"/>
                  </a:cubicBezTo>
                  <a:cubicBezTo>
                    <a:pt x="3103982" y="222663"/>
                    <a:pt x="3106009" y="224825"/>
                    <a:pt x="3108035" y="226987"/>
                  </a:cubicBezTo>
                  <a:cubicBezTo>
                    <a:pt x="3108035" y="229149"/>
                    <a:pt x="3106009" y="231310"/>
                    <a:pt x="3106009" y="233472"/>
                  </a:cubicBezTo>
                  <a:cubicBezTo>
                    <a:pt x="3106009" y="259414"/>
                    <a:pt x="3106009" y="285355"/>
                    <a:pt x="3106009" y="311296"/>
                  </a:cubicBezTo>
                  <a:cubicBezTo>
                    <a:pt x="3106009" y="313458"/>
                    <a:pt x="3108035" y="313458"/>
                    <a:pt x="3108035" y="315620"/>
                  </a:cubicBezTo>
                  <a:cubicBezTo>
                    <a:pt x="3108035" y="322105"/>
                    <a:pt x="3108035" y="328590"/>
                    <a:pt x="3108035" y="337238"/>
                  </a:cubicBezTo>
                  <a:cubicBezTo>
                    <a:pt x="3112089" y="337238"/>
                    <a:pt x="3118169" y="337238"/>
                    <a:pt x="3122222" y="337238"/>
                  </a:cubicBezTo>
                  <a:cubicBezTo>
                    <a:pt x="3122222" y="343723"/>
                    <a:pt x="3122222" y="350208"/>
                    <a:pt x="3122222" y="354532"/>
                  </a:cubicBezTo>
                  <a:cubicBezTo>
                    <a:pt x="3130330" y="363179"/>
                    <a:pt x="3130330" y="363179"/>
                    <a:pt x="3130330" y="378311"/>
                  </a:cubicBezTo>
                  <a:cubicBezTo>
                    <a:pt x="3128302" y="378311"/>
                    <a:pt x="3126275" y="380473"/>
                    <a:pt x="3124250" y="382635"/>
                  </a:cubicBezTo>
                  <a:cubicBezTo>
                    <a:pt x="3144515" y="393444"/>
                    <a:pt x="3120195" y="402091"/>
                    <a:pt x="3112089" y="404253"/>
                  </a:cubicBezTo>
                  <a:cubicBezTo>
                    <a:pt x="3114115" y="488562"/>
                    <a:pt x="3118169" y="572871"/>
                    <a:pt x="3120195" y="657181"/>
                  </a:cubicBezTo>
                  <a:cubicBezTo>
                    <a:pt x="3142490" y="657181"/>
                    <a:pt x="3164782" y="657181"/>
                    <a:pt x="3185050" y="657181"/>
                  </a:cubicBezTo>
                  <a:cubicBezTo>
                    <a:pt x="3185050" y="683122"/>
                    <a:pt x="3185050" y="709063"/>
                    <a:pt x="3185050" y="732843"/>
                  </a:cubicBezTo>
                  <a:cubicBezTo>
                    <a:pt x="3189103" y="732843"/>
                    <a:pt x="3191130" y="732843"/>
                    <a:pt x="3193157" y="732843"/>
                  </a:cubicBezTo>
                  <a:cubicBezTo>
                    <a:pt x="3193157" y="730681"/>
                    <a:pt x="3195183" y="728519"/>
                    <a:pt x="3195183" y="726358"/>
                  </a:cubicBezTo>
                  <a:cubicBezTo>
                    <a:pt x="3197210" y="726358"/>
                    <a:pt x="3199237" y="726358"/>
                    <a:pt x="3201263" y="726358"/>
                  </a:cubicBezTo>
                  <a:cubicBezTo>
                    <a:pt x="3201263" y="728519"/>
                    <a:pt x="3201263" y="730681"/>
                    <a:pt x="3203291" y="735005"/>
                  </a:cubicBezTo>
                  <a:cubicBezTo>
                    <a:pt x="3207343" y="735005"/>
                    <a:pt x="3211397" y="735005"/>
                    <a:pt x="3215451" y="735005"/>
                  </a:cubicBezTo>
                  <a:cubicBezTo>
                    <a:pt x="3215451" y="732843"/>
                    <a:pt x="3215451" y="730681"/>
                    <a:pt x="3215451" y="728519"/>
                  </a:cubicBezTo>
                  <a:cubicBezTo>
                    <a:pt x="3223557" y="728519"/>
                    <a:pt x="3229636" y="728519"/>
                    <a:pt x="3237744" y="728519"/>
                  </a:cubicBezTo>
                  <a:cubicBezTo>
                    <a:pt x="3237744" y="730681"/>
                    <a:pt x="3237744" y="732843"/>
                    <a:pt x="3237744" y="735005"/>
                  </a:cubicBezTo>
                  <a:cubicBezTo>
                    <a:pt x="3243823" y="735005"/>
                    <a:pt x="3251931" y="735005"/>
                    <a:pt x="3258011" y="735005"/>
                  </a:cubicBezTo>
                  <a:cubicBezTo>
                    <a:pt x="3258011" y="750137"/>
                    <a:pt x="3258011" y="765270"/>
                    <a:pt x="3258011" y="780402"/>
                  </a:cubicBezTo>
                  <a:cubicBezTo>
                    <a:pt x="3262065" y="780402"/>
                    <a:pt x="3268145" y="780402"/>
                    <a:pt x="3272198" y="780402"/>
                  </a:cubicBezTo>
                  <a:cubicBezTo>
                    <a:pt x="3272198" y="776078"/>
                    <a:pt x="3272198" y="771755"/>
                    <a:pt x="3272198" y="767431"/>
                  </a:cubicBezTo>
                  <a:cubicBezTo>
                    <a:pt x="3278278" y="767431"/>
                    <a:pt x="3284358" y="767431"/>
                    <a:pt x="3288412" y="767431"/>
                  </a:cubicBezTo>
                  <a:cubicBezTo>
                    <a:pt x="3288412" y="706902"/>
                    <a:pt x="3288412" y="648534"/>
                    <a:pt x="3288412" y="588004"/>
                  </a:cubicBezTo>
                  <a:cubicBezTo>
                    <a:pt x="3290438" y="585842"/>
                    <a:pt x="3292465" y="583680"/>
                    <a:pt x="3294492" y="581518"/>
                  </a:cubicBezTo>
                  <a:cubicBezTo>
                    <a:pt x="3318811" y="581518"/>
                    <a:pt x="3343131" y="581518"/>
                    <a:pt x="3367453" y="581518"/>
                  </a:cubicBezTo>
                  <a:lnTo>
                    <a:pt x="3367453" y="590166"/>
                  </a:lnTo>
                  <a:lnTo>
                    <a:pt x="3377586" y="590166"/>
                  </a:lnTo>
                  <a:cubicBezTo>
                    <a:pt x="3377586" y="629078"/>
                    <a:pt x="3377586" y="667990"/>
                    <a:pt x="3377586" y="704740"/>
                  </a:cubicBezTo>
                  <a:cubicBezTo>
                    <a:pt x="3385693" y="704740"/>
                    <a:pt x="3391773" y="704740"/>
                    <a:pt x="3399879" y="704740"/>
                  </a:cubicBezTo>
                  <a:cubicBezTo>
                    <a:pt x="3399879" y="683122"/>
                    <a:pt x="3399879" y="661504"/>
                    <a:pt x="3399879" y="637725"/>
                  </a:cubicBezTo>
                  <a:cubicBezTo>
                    <a:pt x="3407986" y="637725"/>
                    <a:pt x="3418119" y="637725"/>
                    <a:pt x="3426227" y="637725"/>
                  </a:cubicBezTo>
                  <a:cubicBezTo>
                    <a:pt x="3428253" y="637725"/>
                    <a:pt x="3428253" y="635563"/>
                    <a:pt x="3430279" y="633401"/>
                  </a:cubicBezTo>
                  <a:lnTo>
                    <a:pt x="3438387" y="633401"/>
                  </a:lnTo>
                  <a:cubicBezTo>
                    <a:pt x="3440413" y="635563"/>
                    <a:pt x="3440413" y="637725"/>
                    <a:pt x="3442439" y="637725"/>
                  </a:cubicBezTo>
                  <a:cubicBezTo>
                    <a:pt x="3448519" y="637725"/>
                    <a:pt x="3456627" y="637725"/>
                    <a:pt x="3464734" y="637725"/>
                  </a:cubicBezTo>
                  <a:cubicBezTo>
                    <a:pt x="3464734" y="598813"/>
                    <a:pt x="3464734" y="559901"/>
                    <a:pt x="3464734" y="520989"/>
                  </a:cubicBezTo>
                  <a:cubicBezTo>
                    <a:pt x="3464747" y="520986"/>
                    <a:pt x="3465614" y="520822"/>
                    <a:pt x="3521481" y="510180"/>
                  </a:cubicBezTo>
                  <a:cubicBezTo>
                    <a:pt x="3521481" y="510187"/>
                    <a:pt x="3521481" y="510261"/>
                    <a:pt x="3521481" y="511261"/>
                  </a:cubicBezTo>
                  <a:lnTo>
                    <a:pt x="3521481" y="518827"/>
                  </a:lnTo>
                  <a:cubicBezTo>
                    <a:pt x="3521498" y="518827"/>
                    <a:pt x="3522142" y="518827"/>
                    <a:pt x="3547828" y="518827"/>
                  </a:cubicBezTo>
                  <a:cubicBezTo>
                    <a:pt x="3547828" y="518849"/>
                    <a:pt x="3547828" y="521220"/>
                    <a:pt x="3547828" y="773917"/>
                  </a:cubicBezTo>
                  <a:cubicBezTo>
                    <a:pt x="3553907" y="773917"/>
                    <a:pt x="3562015" y="773917"/>
                    <a:pt x="3570122" y="773917"/>
                  </a:cubicBezTo>
                  <a:cubicBezTo>
                    <a:pt x="3570122" y="771755"/>
                    <a:pt x="3570122" y="771755"/>
                    <a:pt x="3570122" y="769593"/>
                  </a:cubicBezTo>
                  <a:cubicBezTo>
                    <a:pt x="3574174" y="769593"/>
                    <a:pt x="3578227" y="769593"/>
                    <a:pt x="3582282" y="769593"/>
                  </a:cubicBezTo>
                  <a:cubicBezTo>
                    <a:pt x="3582282" y="771755"/>
                    <a:pt x="3582282" y="771755"/>
                    <a:pt x="3582282" y="773917"/>
                  </a:cubicBezTo>
                  <a:cubicBezTo>
                    <a:pt x="3590389" y="773917"/>
                    <a:pt x="3598494" y="773917"/>
                    <a:pt x="3606602" y="773917"/>
                  </a:cubicBezTo>
                  <a:cubicBezTo>
                    <a:pt x="3606602" y="769593"/>
                    <a:pt x="3606602" y="765270"/>
                    <a:pt x="3606602" y="760946"/>
                  </a:cubicBezTo>
                  <a:cubicBezTo>
                    <a:pt x="3616735" y="760946"/>
                    <a:pt x="3626870" y="760946"/>
                    <a:pt x="3634975" y="760946"/>
                  </a:cubicBezTo>
                  <a:cubicBezTo>
                    <a:pt x="3639029" y="756622"/>
                    <a:pt x="3643083" y="756622"/>
                    <a:pt x="3647135" y="756622"/>
                  </a:cubicBezTo>
                  <a:cubicBezTo>
                    <a:pt x="3653215" y="760946"/>
                    <a:pt x="3661323" y="760946"/>
                    <a:pt x="3667403" y="760946"/>
                  </a:cubicBezTo>
                  <a:cubicBezTo>
                    <a:pt x="3667403" y="754461"/>
                    <a:pt x="3667403" y="750137"/>
                    <a:pt x="3667403" y="743652"/>
                  </a:cubicBezTo>
                  <a:lnTo>
                    <a:pt x="3675510" y="743652"/>
                  </a:lnTo>
                  <a:cubicBezTo>
                    <a:pt x="3675510" y="739328"/>
                    <a:pt x="3675510" y="735005"/>
                    <a:pt x="3675510" y="730681"/>
                  </a:cubicBezTo>
                  <a:cubicBezTo>
                    <a:pt x="3693750" y="730681"/>
                    <a:pt x="3714017" y="730681"/>
                    <a:pt x="3732257" y="730681"/>
                  </a:cubicBezTo>
                  <a:cubicBezTo>
                    <a:pt x="3732257" y="719872"/>
                    <a:pt x="3732257" y="711225"/>
                    <a:pt x="3732257" y="700416"/>
                  </a:cubicBezTo>
                  <a:cubicBezTo>
                    <a:pt x="3738337" y="700416"/>
                    <a:pt x="3744417" y="700416"/>
                    <a:pt x="3750497" y="700416"/>
                  </a:cubicBezTo>
                  <a:cubicBezTo>
                    <a:pt x="3750497" y="698254"/>
                    <a:pt x="3750497" y="696093"/>
                    <a:pt x="3750497" y="693931"/>
                  </a:cubicBezTo>
                  <a:cubicBezTo>
                    <a:pt x="3754550" y="693931"/>
                    <a:pt x="3758603" y="693931"/>
                    <a:pt x="3762657" y="693931"/>
                  </a:cubicBezTo>
                  <a:cubicBezTo>
                    <a:pt x="3762657" y="696093"/>
                    <a:pt x="3762657" y="698254"/>
                    <a:pt x="3762657" y="700416"/>
                  </a:cubicBezTo>
                  <a:cubicBezTo>
                    <a:pt x="3768737" y="700416"/>
                    <a:pt x="3772790" y="700416"/>
                    <a:pt x="3778870" y="700416"/>
                  </a:cubicBezTo>
                  <a:cubicBezTo>
                    <a:pt x="3778870" y="715549"/>
                    <a:pt x="3778870" y="732843"/>
                    <a:pt x="3778870" y="750137"/>
                  </a:cubicBezTo>
                  <a:lnTo>
                    <a:pt x="3789470" y="750137"/>
                  </a:lnTo>
                  <a:lnTo>
                    <a:pt x="3789470" y="586174"/>
                  </a:lnTo>
                  <a:lnTo>
                    <a:pt x="3791390" y="586174"/>
                  </a:lnTo>
                  <a:lnTo>
                    <a:pt x="3791390" y="723865"/>
                  </a:lnTo>
                  <a:lnTo>
                    <a:pt x="3791390" y="750137"/>
                  </a:lnTo>
                  <a:lnTo>
                    <a:pt x="3806350" y="750137"/>
                  </a:lnTo>
                  <a:lnTo>
                    <a:pt x="3806350" y="742023"/>
                  </a:lnTo>
                  <a:lnTo>
                    <a:pt x="3811298" y="742023"/>
                  </a:lnTo>
                  <a:lnTo>
                    <a:pt x="3811298" y="724196"/>
                  </a:lnTo>
                  <a:cubicBezTo>
                    <a:pt x="3823458" y="724196"/>
                    <a:pt x="3837645" y="724196"/>
                    <a:pt x="3849805" y="724196"/>
                  </a:cubicBezTo>
                  <a:cubicBezTo>
                    <a:pt x="3849805" y="713387"/>
                    <a:pt x="3849805" y="704740"/>
                    <a:pt x="3849805" y="693931"/>
                  </a:cubicBezTo>
                  <a:lnTo>
                    <a:pt x="3888823" y="693931"/>
                  </a:lnTo>
                  <a:lnTo>
                    <a:pt x="3888823" y="690579"/>
                  </a:lnTo>
                  <a:cubicBezTo>
                    <a:pt x="3888823" y="690579"/>
                    <a:pt x="3888823" y="690579"/>
                    <a:pt x="3887708" y="690579"/>
                  </a:cubicBezTo>
                  <a:lnTo>
                    <a:pt x="3879906" y="690579"/>
                  </a:lnTo>
                  <a:cubicBezTo>
                    <a:pt x="3879906" y="690579"/>
                    <a:pt x="3879906" y="690579"/>
                    <a:pt x="3879906" y="689443"/>
                  </a:cubicBezTo>
                  <a:lnTo>
                    <a:pt x="3879906" y="681500"/>
                  </a:lnTo>
                  <a:cubicBezTo>
                    <a:pt x="3879906" y="681500"/>
                    <a:pt x="3879906" y="681500"/>
                    <a:pt x="3881022" y="681500"/>
                  </a:cubicBezTo>
                  <a:lnTo>
                    <a:pt x="3888823" y="681500"/>
                  </a:lnTo>
                  <a:cubicBezTo>
                    <a:pt x="3888823" y="681500"/>
                    <a:pt x="3888823" y="681500"/>
                    <a:pt x="3888823" y="679986"/>
                  </a:cubicBezTo>
                  <a:lnTo>
                    <a:pt x="3888823" y="669395"/>
                  </a:lnTo>
                  <a:cubicBezTo>
                    <a:pt x="3888823" y="669395"/>
                    <a:pt x="3888823" y="669395"/>
                    <a:pt x="3887708" y="669395"/>
                  </a:cubicBezTo>
                  <a:lnTo>
                    <a:pt x="3879906" y="669395"/>
                  </a:lnTo>
                  <a:cubicBezTo>
                    <a:pt x="3879906" y="669395"/>
                    <a:pt x="3879906" y="669395"/>
                    <a:pt x="3879906" y="667882"/>
                  </a:cubicBezTo>
                  <a:lnTo>
                    <a:pt x="3879906" y="657290"/>
                  </a:lnTo>
                  <a:cubicBezTo>
                    <a:pt x="3879906" y="657290"/>
                    <a:pt x="3879906" y="657290"/>
                    <a:pt x="3881022" y="657290"/>
                  </a:cubicBezTo>
                  <a:lnTo>
                    <a:pt x="3888823" y="657290"/>
                  </a:lnTo>
                  <a:cubicBezTo>
                    <a:pt x="3888823" y="657290"/>
                    <a:pt x="3888823" y="657290"/>
                    <a:pt x="3888823" y="656156"/>
                  </a:cubicBezTo>
                  <a:lnTo>
                    <a:pt x="3888823" y="648212"/>
                  </a:lnTo>
                  <a:cubicBezTo>
                    <a:pt x="3888823" y="648212"/>
                    <a:pt x="3888823" y="648212"/>
                    <a:pt x="3887708" y="648212"/>
                  </a:cubicBezTo>
                  <a:lnTo>
                    <a:pt x="3879906" y="648212"/>
                  </a:lnTo>
                  <a:cubicBezTo>
                    <a:pt x="3879906" y="648212"/>
                    <a:pt x="3879906" y="648212"/>
                    <a:pt x="3879906" y="646698"/>
                  </a:cubicBezTo>
                  <a:lnTo>
                    <a:pt x="3879906" y="636107"/>
                  </a:lnTo>
                  <a:cubicBezTo>
                    <a:pt x="3879906" y="636107"/>
                    <a:pt x="3879906" y="636107"/>
                    <a:pt x="3881022" y="636107"/>
                  </a:cubicBezTo>
                  <a:lnTo>
                    <a:pt x="3888823" y="636107"/>
                  </a:lnTo>
                  <a:cubicBezTo>
                    <a:pt x="3888823" y="636107"/>
                    <a:pt x="3888823" y="636107"/>
                    <a:pt x="3888823" y="634594"/>
                  </a:cubicBezTo>
                  <a:lnTo>
                    <a:pt x="3888823" y="624002"/>
                  </a:lnTo>
                  <a:cubicBezTo>
                    <a:pt x="3888823" y="624002"/>
                    <a:pt x="3888823" y="624002"/>
                    <a:pt x="3887708" y="624002"/>
                  </a:cubicBezTo>
                  <a:lnTo>
                    <a:pt x="3879906" y="624002"/>
                  </a:lnTo>
                  <a:cubicBezTo>
                    <a:pt x="3879906" y="624002"/>
                    <a:pt x="3879906" y="624002"/>
                    <a:pt x="3879906" y="622489"/>
                  </a:cubicBezTo>
                  <a:lnTo>
                    <a:pt x="3879906" y="611898"/>
                  </a:lnTo>
                  <a:cubicBezTo>
                    <a:pt x="3879906" y="611898"/>
                    <a:pt x="3879906" y="611898"/>
                    <a:pt x="3881022" y="611898"/>
                  </a:cubicBezTo>
                  <a:lnTo>
                    <a:pt x="3888823" y="611898"/>
                  </a:lnTo>
                  <a:cubicBezTo>
                    <a:pt x="3888823" y="611898"/>
                    <a:pt x="3888823" y="611898"/>
                    <a:pt x="3888823" y="610763"/>
                  </a:cubicBezTo>
                  <a:lnTo>
                    <a:pt x="3888823" y="602819"/>
                  </a:lnTo>
                  <a:cubicBezTo>
                    <a:pt x="3888823" y="602819"/>
                    <a:pt x="3888823" y="602819"/>
                    <a:pt x="3887708" y="602819"/>
                  </a:cubicBezTo>
                  <a:lnTo>
                    <a:pt x="3879906" y="602819"/>
                  </a:lnTo>
                  <a:cubicBezTo>
                    <a:pt x="3879906" y="602819"/>
                    <a:pt x="3879906" y="602819"/>
                    <a:pt x="3879906" y="601307"/>
                  </a:cubicBezTo>
                  <a:lnTo>
                    <a:pt x="3879906" y="590714"/>
                  </a:lnTo>
                  <a:cubicBezTo>
                    <a:pt x="3879906" y="590714"/>
                    <a:pt x="3879906" y="590714"/>
                    <a:pt x="3881022" y="590714"/>
                  </a:cubicBezTo>
                  <a:lnTo>
                    <a:pt x="3888823" y="590714"/>
                  </a:lnTo>
                  <a:cubicBezTo>
                    <a:pt x="3888823" y="590714"/>
                    <a:pt x="3888823" y="590714"/>
                    <a:pt x="3888823" y="589202"/>
                  </a:cubicBezTo>
                  <a:lnTo>
                    <a:pt x="3888823" y="578610"/>
                  </a:lnTo>
                  <a:cubicBezTo>
                    <a:pt x="3888823" y="578610"/>
                    <a:pt x="3888823" y="578610"/>
                    <a:pt x="3887708" y="578610"/>
                  </a:cubicBezTo>
                  <a:lnTo>
                    <a:pt x="3879906" y="578610"/>
                  </a:lnTo>
                  <a:cubicBezTo>
                    <a:pt x="3879906" y="578610"/>
                    <a:pt x="3879906" y="578610"/>
                    <a:pt x="3879906" y="577096"/>
                  </a:cubicBezTo>
                  <a:lnTo>
                    <a:pt x="3879906" y="566505"/>
                  </a:lnTo>
                  <a:cubicBezTo>
                    <a:pt x="3879906" y="566505"/>
                    <a:pt x="3879906" y="566505"/>
                    <a:pt x="3881022" y="566505"/>
                  </a:cubicBezTo>
                  <a:lnTo>
                    <a:pt x="3888823" y="566505"/>
                  </a:lnTo>
                  <a:cubicBezTo>
                    <a:pt x="3888823" y="566505"/>
                    <a:pt x="3888823" y="566505"/>
                    <a:pt x="3888823" y="565370"/>
                  </a:cubicBezTo>
                  <a:lnTo>
                    <a:pt x="3888823" y="557427"/>
                  </a:lnTo>
                  <a:cubicBezTo>
                    <a:pt x="3888823" y="557427"/>
                    <a:pt x="3888823" y="557427"/>
                    <a:pt x="3887708" y="557427"/>
                  </a:cubicBezTo>
                  <a:lnTo>
                    <a:pt x="3879906" y="557427"/>
                  </a:lnTo>
                  <a:cubicBezTo>
                    <a:pt x="3879906" y="557427"/>
                    <a:pt x="3879906" y="557427"/>
                    <a:pt x="3879906" y="555914"/>
                  </a:cubicBezTo>
                  <a:lnTo>
                    <a:pt x="3879906" y="545322"/>
                  </a:lnTo>
                  <a:cubicBezTo>
                    <a:pt x="3879906" y="545322"/>
                    <a:pt x="3879906" y="545322"/>
                    <a:pt x="3881022" y="545322"/>
                  </a:cubicBezTo>
                  <a:lnTo>
                    <a:pt x="3888823" y="545322"/>
                  </a:lnTo>
                  <a:cubicBezTo>
                    <a:pt x="3888823" y="545322"/>
                    <a:pt x="3888823" y="545322"/>
                    <a:pt x="3887708" y="543053"/>
                  </a:cubicBezTo>
                  <a:lnTo>
                    <a:pt x="3879906" y="527166"/>
                  </a:lnTo>
                  <a:cubicBezTo>
                    <a:pt x="3879906" y="527166"/>
                    <a:pt x="3879906" y="527166"/>
                    <a:pt x="3879906" y="478746"/>
                  </a:cubicBezTo>
                  <a:cubicBezTo>
                    <a:pt x="3879906" y="478746"/>
                    <a:pt x="3879906" y="478746"/>
                    <a:pt x="4029251" y="478746"/>
                  </a:cubicBezTo>
                  <a:cubicBezTo>
                    <a:pt x="4029251" y="478746"/>
                    <a:pt x="4029251" y="478746"/>
                    <a:pt x="4042623" y="505982"/>
                  </a:cubicBezTo>
                  <a:cubicBezTo>
                    <a:pt x="4042623" y="505982"/>
                    <a:pt x="4042623" y="505982"/>
                    <a:pt x="4042623" y="566505"/>
                  </a:cubicBezTo>
                  <a:cubicBezTo>
                    <a:pt x="4042623" y="566505"/>
                    <a:pt x="4042623" y="566505"/>
                    <a:pt x="4041510" y="566505"/>
                  </a:cubicBezTo>
                  <a:lnTo>
                    <a:pt x="4033708" y="566505"/>
                  </a:lnTo>
                  <a:cubicBezTo>
                    <a:pt x="4033708" y="566505"/>
                    <a:pt x="4033708" y="566505"/>
                    <a:pt x="4033708" y="568018"/>
                  </a:cubicBezTo>
                  <a:lnTo>
                    <a:pt x="4033708" y="578610"/>
                  </a:lnTo>
                  <a:cubicBezTo>
                    <a:pt x="4033708" y="578610"/>
                    <a:pt x="4033708" y="578610"/>
                    <a:pt x="4034823" y="578610"/>
                  </a:cubicBezTo>
                  <a:lnTo>
                    <a:pt x="4042623" y="578610"/>
                  </a:lnTo>
                  <a:cubicBezTo>
                    <a:pt x="4042623" y="578610"/>
                    <a:pt x="4042623" y="578610"/>
                    <a:pt x="4042623" y="580123"/>
                  </a:cubicBezTo>
                  <a:lnTo>
                    <a:pt x="4042623" y="590714"/>
                  </a:lnTo>
                  <a:cubicBezTo>
                    <a:pt x="4042623" y="590714"/>
                    <a:pt x="4042623" y="590714"/>
                    <a:pt x="4041510" y="590714"/>
                  </a:cubicBezTo>
                  <a:lnTo>
                    <a:pt x="4033708" y="590714"/>
                  </a:lnTo>
                  <a:cubicBezTo>
                    <a:pt x="4033708" y="590714"/>
                    <a:pt x="4033708" y="590714"/>
                    <a:pt x="4033708" y="592227"/>
                  </a:cubicBezTo>
                  <a:lnTo>
                    <a:pt x="4033708" y="602819"/>
                  </a:lnTo>
                  <a:cubicBezTo>
                    <a:pt x="4033708" y="602819"/>
                    <a:pt x="4033708" y="602819"/>
                    <a:pt x="4034823" y="602819"/>
                  </a:cubicBezTo>
                  <a:lnTo>
                    <a:pt x="4042623" y="602819"/>
                  </a:lnTo>
                  <a:cubicBezTo>
                    <a:pt x="4042623" y="602819"/>
                    <a:pt x="4042623" y="602819"/>
                    <a:pt x="4042623" y="603955"/>
                  </a:cubicBezTo>
                  <a:lnTo>
                    <a:pt x="4042623" y="611898"/>
                  </a:lnTo>
                  <a:cubicBezTo>
                    <a:pt x="4042623" y="611898"/>
                    <a:pt x="4042623" y="611898"/>
                    <a:pt x="4041510" y="611898"/>
                  </a:cubicBezTo>
                  <a:lnTo>
                    <a:pt x="4033708" y="611898"/>
                  </a:lnTo>
                  <a:cubicBezTo>
                    <a:pt x="4033708" y="611898"/>
                    <a:pt x="4033708" y="611898"/>
                    <a:pt x="4033708" y="613411"/>
                  </a:cubicBezTo>
                  <a:lnTo>
                    <a:pt x="4033708" y="624002"/>
                  </a:lnTo>
                  <a:cubicBezTo>
                    <a:pt x="4033708" y="624002"/>
                    <a:pt x="4033708" y="624002"/>
                    <a:pt x="4034823" y="624002"/>
                  </a:cubicBezTo>
                  <a:lnTo>
                    <a:pt x="4042623" y="624002"/>
                  </a:lnTo>
                  <a:cubicBezTo>
                    <a:pt x="4042623" y="624002"/>
                    <a:pt x="4042623" y="624002"/>
                    <a:pt x="4042623" y="625516"/>
                  </a:cubicBezTo>
                  <a:lnTo>
                    <a:pt x="4042623" y="636107"/>
                  </a:lnTo>
                  <a:cubicBezTo>
                    <a:pt x="4042623" y="636107"/>
                    <a:pt x="4042623" y="636107"/>
                    <a:pt x="4041510" y="636107"/>
                  </a:cubicBezTo>
                  <a:lnTo>
                    <a:pt x="4033708" y="636107"/>
                  </a:lnTo>
                  <a:cubicBezTo>
                    <a:pt x="4033708" y="636107"/>
                    <a:pt x="4033708" y="636107"/>
                    <a:pt x="4033708" y="637620"/>
                  </a:cubicBezTo>
                  <a:lnTo>
                    <a:pt x="4033708" y="648212"/>
                  </a:lnTo>
                  <a:cubicBezTo>
                    <a:pt x="4033708" y="648212"/>
                    <a:pt x="4033708" y="648212"/>
                    <a:pt x="4034823" y="648212"/>
                  </a:cubicBezTo>
                  <a:lnTo>
                    <a:pt x="4042623" y="648212"/>
                  </a:lnTo>
                  <a:cubicBezTo>
                    <a:pt x="4042623" y="648212"/>
                    <a:pt x="4042623" y="648212"/>
                    <a:pt x="4042623" y="649346"/>
                  </a:cubicBezTo>
                  <a:lnTo>
                    <a:pt x="4042623" y="657290"/>
                  </a:lnTo>
                  <a:cubicBezTo>
                    <a:pt x="4042623" y="657290"/>
                    <a:pt x="4042623" y="657290"/>
                    <a:pt x="4041510" y="657290"/>
                  </a:cubicBezTo>
                  <a:lnTo>
                    <a:pt x="4033708" y="657290"/>
                  </a:lnTo>
                  <a:cubicBezTo>
                    <a:pt x="4033708" y="657290"/>
                    <a:pt x="4033708" y="657290"/>
                    <a:pt x="4033708" y="658804"/>
                  </a:cubicBezTo>
                  <a:lnTo>
                    <a:pt x="4033708" y="669395"/>
                  </a:lnTo>
                  <a:cubicBezTo>
                    <a:pt x="4033708" y="669395"/>
                    <a:pt x="4033708" y="669395"/>
                    <a:pt x="4034823" y="669395"/>
                  </a:cubicBezTo>
                  <a:lnTo>
                    <a:pt x="4042623" y="669395"/>
                  </a:lnTo>
                  <a:cubicBezTo>
                    <a:pt x="4042623" y="669395"/>
                    <a:pt x="4042623" y="669395"/>
                    <a:pt x="4042623" y="670908"/>
                  </a:cubicBezTo>
                  <a:lnTo>
                    <a:pt x="4042623" y="681500"/>
                  </a:lnTo>
                  <a:cubicBezTo>
                    <a:pt x="4042623" y="681500"/>
                    <a:pt x="4042623" y="681500"/>
                    <a:pt x="4041510" y="681500"/>
                  </a:cubicBezTo>
                  <a:lnTo>
                    <a:pt x="4033708" y="681500"/>
                  </a:lnTo>
                  <a:cubicBezTo>
                    <a:pt x="4033708" y="681500"/>
                    <a:pt x="4033708" y="681500"/>
                    <a:pt x="4033708" y="682634"/>
                  </a:cubicBezTo>
                  <a:lnTo>
                    <a:pt x="4033708" y="690579"/>
                  </a:lnTo>
                  <a:cubicBezTo>
                    <a:pt x="4033708" y="690579"/>
                    <a:pt x="4033708" y="690579"/>
                    <a:pt x="4034823" y="690579"/>
                  </a:cubicBezTo>
                  <a:lnTo>
                    <a:pt x="4042623" y="690579"/>
                  </a:lnTo>
                  <a:cubicBezTo>
                    <a:pt x="4042623" y="690579"/>
                    <a:pt x="4042623" y="690579"/>
                    <a:pt x="4042623" y="692091"/>
                  </a:cubicBezTo>
                  <a:lnTo>
                    <a:pt x="4042623" y="702682"/>
                  </a:lnTo>
                  <a:cubicBezTo>
                    <a:pt x="4042623" y="702682"/>
                    <a:pt x="4042623" y="702682"/>
                    <a:pt x="4041510" y="702682"/>
                  </a:cubicBezTo>
                  <a:lnTo>
                    <a:pt x="4033708" y="702682"/>
                  </a:lnTo>
                  <a:cubicBezTo>
                    <a:pt x="4033708" y="702682"/>
                    <a:pt x="4033708" y="702682"/>
                    <a:pt x="4033708" y="704195"/>
                  </a:cubicBezTo>
                  <a:lnTo>
                    <a:pt x="4033708" y="714788"/>
                  </a:lnTo>
                  <a:cubicBezTo>
                    <a:pt x="4033708" y="714788"/>
                    <a:pt x="4033708" y="714788"/>
                    <a:pt x="4034823" y="714788"/>
                  </a:cubicBezTo>
                  <a:lnTo>
                    <a:pt x="4042623" y="714788"/>
                  </a:lnTo>
                  <a:cubicBezTo>
                    <a:pt x="4042623" y="714788"/>
                    <a:pt x="4042623" y="714788"/>
                    <a:pt x="4042623" y="716300"/>
                  </a:cubicBezTo>
                  <a:lnTo>
                    <a:pt x="4042623" y="726892"/>
                  </a:lnTo>
                  <a:cubicBezTo>
                    <a:pt x="4042623" y="726892"/>
                    <a:pt x="4042623" y="726892"/>
                    <a:pt x="4041510" y="726892"/>
                  </a:cubicBezTo>
                  <a:lnTo>
                    <a:pt x="4033708" y="726892"/>
                  </a:lnTo>
                  <a:cubicBezTo>
                    <a:pt x="4033708" y="726892"/>
                    <a:pt x="4033708" y="726892"/>
                    <a:pt x="4033708" y="728027"/>
                  </a:cubicBezTo>
                  <a:lnTo>
                    <a:pt x="4033708" y="735970"/>
                  </a:lnTo>
                  <a:cubicBezTo>
                    <a:pt x="4033708" y="735970"/>
                    <a:pt x="4033708" y="735970"/>
                    <a:pt x="4034823" y="735970"/>
                  </a:cubicBezTo>
                  <a:lnTo>
                    <a:pt x="4042623" y="735970"/>
                  </a:lnTo>
                  <a:cubicBezTo>
                    <a:pt x="4042623" y="735970"/>
                    <a:pt x="4042623" y="735970"/>
                    <a:pt x="4042623" y="737484"/>
                  </a:cubicBezTo>
                  <a:lnTo>
                    <a:pt x="4042623" y="748075"/>
                  </a:lnTo>
                  <a:cubicBezTo>
                    <a:pt x="4042623" y="748075"/>
                    <a:pt x="4042623" y="748075"/>
                    <a:pt x="4041510" y="748075"/>
                  </a:cubicBezTo>
                  <a:lnTo>
                    <a:pt x="4033708" y="748075"/>
                  </a:lnTo>
                  <a:cubicBezTo>
                    <a:pt x="4033708" y="748075"/>
                    <a:pt x="4033708" y="748075"/>
                    <a:pt x="4033708" y="749588"/>
                  </a:cubicBezTo>
                  <a:lnTo>
                    <a:pt x="4033708" y="760181"/>
                  </a:lnTo>
                  <a:cubicBezTo>
                    <a:pt x="4033708" y="760181"/>
                    <a:pt x="4033708" y="760181"/>
                    <a:pt x="4034823" y="760181"/>
                  </a:cubicBezTo>
                  <a:lnTo>
                    <a:pt x="4042623" y="760181"/>
                  </a:lnTo>
                  <a:cubicBezTo>
                    <a:pt x="4042623" y="760181"/>
                    <a:pt x="4042623" y="760181"/>
                    <a:pt x="4042623" y="761314"/>
                  </a:cubicBezTo>
                  <a:lnTo>
                    <a:pt x="4042623" y="769258"/>
                  </a:lnTo>
                  <a:cubicBezTo>
                    <a:pt x="4042623" y="769258"/>
                    <a:pt x="4042623" y="769258"/>
                    <a:pt x="4041510" y="769258"/>
                  </a:cubicBezTo>
                  <a:lnTo>
                    <a:pt x="4033708" y="769258"/>
                  </a:lnTo>
                  <a:cubicBezTo>
                    <a:pt x="4033708" y="769258"/>
                    <a:pt x="4033708" y="769258"/>
                    <a:pt x="4033708" y="770772"/>
                  </a:cubicBezTo>
                  <a:lnTo>
                    <a:pt x="4033708" y="781363"/>
                  </a:lnTo>
                  <a:cubicBezTo>
                    <a:pt x="4033708" y="781363"/>
                    <a:pt x="4033708" y="781363"/>
                    <a:pt x="4034823" y="781363"/>
                  </a:cubicBezTo>
                  <a:lnTo>
                    <a:pt x="4042623" y="781363"/>
                  </a:lnTo>
                  <a:cubicBezTo>
                    <a:pt x="4042623" y="781363"/>
                    <a:pt x="4042623" y="781363"/>
                    <a:pt x="4042623" y="782876"/>
                  </a:cubicBezTo>
                  <a:lnTo>
                    <a:pt x="4042623" y="793468"/>
                  </a:lnTo>
                  <a:cubicBezTo>
                    <a:pt x="4042623" y="793468"/>
                    <a:pt x="4042623" y="793468"/>
                    <a:pt x="4041510" y="793468"/>
                  </a:cubicBezTo>
                  <a:lnTo>
                    <a:pt x="4033708" y="793468"/>
                  </a:lnTo>
                  <a:cubicBezTo>
                    <a:pt x="4033708" y="793468"/>
                    <a:pt x="4033708" y="793468"/>
                    <a:pt x="4033708" y="794981"/>
                  </a:cubicBezTo>
                  <a:lnTo>
                    <a:pt x="4033708" y="805572"/>
                  </a:lnTo>
                  <a:cubicBezTo>
                    <a:pt x="4033708" y="805572"/>
                    <a:pt x="4033708" y="805572"/>
                    <a:pt x="4034823" y="805572"/>
                  </a:cubicBezTo>
                  <a:lnTo>
                    <a:pt x="4042623" y="805572"/>
                  </a:lnTo>
                  <a:cubicBezTo>
                    <a:pt x="4042623" y="805572"/>
                    <a:pt x="4042623" y="805572"/>
                    <a:pt x="4042623" y="806707"/>
                  </a:cubicBezTo>
                  <a:lnTo>
                    <a:pt x="4042623" y="814651"/>
                  </a:lnTo>
                  <a:cubicBezTo>
                    <a:pt x="4042623" y="814651"/>
                    <a:pt x="4042623" y="814651"/>
                    <a:pt x="4041510" y="814651"/>
                  </a:cubicBezTo>
                  <a:lnTo>
                    <a:pt x="4033708" y="814651"/>
                  </a:lnTo>
                  <a:cubicBezTo>
                    <a:pt x="4033708" y="814651"/>
                    <a:pt x="4033708" y="814651"/>
                    <a:pt x="4033708" y="816163"/>
                  </a:cubicBezTo>
                  <a:lnTo>
                    <a:pt x="4033708" y="826756"/>
                  </a:lnTo>
                  <a:cubicBezTo>
                    <a:pt x="4033708" y="826756"/>
                    <a:pt x="4033708" y="826756"/>
                    <a:pt x="4058227" y="853992"/>
                  </a:cubicBezTo>
                  <a:cubicBezTo>
                    <a:pt x="4058227" y="860044"/>
                    <a:pt x="4058227" y="860044"/>
                    <a:pt x="4057113" y="860044"/>
                  </a:cubicBezTo>
                  <a:lnTo>
                    <a:pt x="4049311" y="860044"/>
                  </a:lnTo>
                  <a:cubicBezTo>
                    <a:pt x="4049311" y="860044"/>
                    <a:pt x="4049311" y="860044"/>
                    <a:pt x="4049311" y="893331"/>
                  </a:cubicBezTo>
                  <a:cubicBezTo>
                    <a:pt x="4049311" y="893331"/>
                    <a:pt x="4049311" y="893331"/>
                    <a:pt x="4050427" y="893331"/>
                  </a:cubicBezTo>
                  <a:lnTo>
                    <a:pt x="4058227" y="893331"/>
                  </a:lnTo>
                  <a:cubicBezTo>
                    <a:pt x="4058227" y="893331"/>
                    <a:pt x="4058227" y="893331"/>
                    <a:pt x="4058227" y="891440"/>
                  </a:cubicBezTo>
                  <a:lnTo>
                    <a:pt x="4058227" y="878201"/>
                  </a:lnTo>
                  <a:cubicBezTo>
                    <a:pt x="4058227" y="878201"/>
                    <a:pt x="4058227" y="878201"/>
                    <a:pt x="4059342" y="877444"/>
                  </a:cubicBezTo>
                  <a:lnTo>
                    <a:pt x="4067142" y="872149"/>
                  </a:lnTo>
                  <a:cubicBezTo>
                    <a:pt x="4067142" y="872149"/>
                    <a:pt x="4067142" y="872149"/>
                    <a:pt x="4069094" y="872149"/>
                  </a:cubicBezTo>
                  <a:lnTo>
                    <a:pt x="4082747" y="872149"/>
                  </a:lnTo>
                  <a:cubicBezTo>
                    <a:pt x="4082747" y="872149"/>
                    <a:pt x="4082747" y="872149"/>
                    <a:pt x="4082747" y="873661"/>
                  </a:cubicBezTo>
                  <a:lnTo>
                    <a:pt x="4082747" y="884253"/>
                  </a:lnTo>
                  <a:cubicBezTo>
                    <a:pt x="4082747" y="884253"/>
                    <a:pt x="4082747" y="884253"/>
                    <a:pt x="4084419" y="884253"/>
                  </a:cubicBezTo>
                  <a:lnTo>
                    <a:pt x="4096121" y="884253"/>
                  </a:lnTo>
                  <a:cubicBezTo>
                    <a:pt x="4096121" y="890305"/>
                    <a:pt x="4096121" y="890305"/>
                    <a:pt x="4097235" y="890305"/>
                  </a:cubicBezTo>
                  <a:lnTo>
                    <a:pt x="4105038" y="890305"/>
                  </a:lnTo>
                  <a:cubicBezTo>
                    <a:pt x="4105038" y="890305"/>
                    <a:pt x="4105038" y="890305"/>
                    <a:pt x="4129555" y="932671"/>
                  </a:cubicBezTo>
                  <a:cubicBezTo>
                    <a:pt x="4129555" y="932671"/>
                    <a:pt x="4129555" y="932671"/>
                    <a:pt x="4129555" y="951821"/>
                  </a:cubicBezTo>
                  <a:lnTo>
                    <a:pt x="4129555" y="970823"/>
                  </a:lnTo>
                  <a:lnTo>
                    <a:pt x="4138472" y="970823"/>
                  </a:lnTo>
                  <a:lnTo>
                    <a:pt x="4138472" y="956881"/>
                  </a:lnTo>
                  <a:cubicBezTo>
                    <a:pt x="4138472" y="956881"/>
                    <a:pt x="4138472" y="956881"/>
                    <a:pt x="4139308" y="956881"/>
                  </a:cubicBezTo>
                  <a:lnTo>
                    <a:pt x="4145159" y="956881"/>
                  </a:lnTo>
                  <a:cubicBezTo>
                    <a:pt x="4145159" y="956881"/>
                    <a:pt x="4145159" y="956881"/>
                    <a:pt x="4145159" y="958394"/>
                  </a:cubicBezTo>
                  <a:lnTo>
                    <a:pt x="4145159" y="968985"/>
                  </a:lnTo>
                  <a:cubicBezTo>
                    <a:pt x="4154075" y="972013"/>
                    <a:pt x="4154075" y="972013"/>
                    <a:pt x="4154075" y="905436"/>
                  </a:cubicBezTo>
                  <a:cubicBezTo>
                    <a:pt x="4154075" y="905436"/>
                    <a:pt x="4154075" y="905436"/>
                    <a:pt x="4191968" y="905436"/>
                  </a:cubicBezTo>
                  <a:cubicBezTo>
                    <a:pt x="4191968" y="905436"/>
                    <a:pt x="4191968" y="905436"/>
                    <a:pt x="4191968" y="808599"/>
                  </a:cubicBezTo>
                  <a:cubicBezTo>
                    <a:pt x="4191968" y="808599"/>
                    <a:pt x="4191968" y="808599"/>
                    <a:pt x="4227631" y="808599"/>
                  </a:cubicBezTo>
                  <a:cubicBezTo>
                    <a:pt x="4227631" y="808599"/>
                    <a:pt x="4227631" y="808599"/>
                    <a:pt x="4227631" y="807464"/>
                  </a:cubicBezTo>
                  <a:lnTo>
                    <a:pt x="4227631" y="799520"/>
                  </a:lnTo>
                  <a:cubicBezTo>
                    <a:pt x="4227631" y="799520"/>
                    <a:pt x="4227631" y="799520"/>
                    <a:pt x="4249922" y="799520"/>
                  </a:cubicBezTo>
                  <a:cubicBezTo>
                    <a:pt x="4249922" y="799520"/>
                    <a:pt x="4249922" y="799520"/>
                    <a:pt x="4249922" y="748075"/>
                  </a:cubicBezTo>
                  <a:cubicBezTo>
                    <a:pt x="4245463" y="748075"/>
                    <a:pt x="4245463" y="748075"/>
                    <a:pt x="4245463" y="745805"/>
                  </a:cubicBezTo>
                  <a:lnTo>
                    <a:pt x="4245463" y="729918"/>
                  </a:lnTo>
                  <a:lnTo>
                    <a:pt x="4249922" y="732945"/>
                  </a:lnTo>
                  <a:cubicBezTo>
                    <a:pt x="4249922" y="732945"/>
                    <a:pt x="4249922" y="732945"/>
                    <a:pt x="4254381" y="702682"/>
                  </a:cubicBezTo>
                  <a:cubicBezTo>
                    <a:pt x="4254381" y="702682"/>
                    <a:pt x="4254381" y="702682"/>
                    <a:pt x="4258839" y="732945"/>
                  </a:cubicBezTo>
                  <a:cubicBezTo>
                    <a:pt x="4261067" y="729918"/>
                    <a:pt x="4261067" y="729918"/>
                    <a:pt x="4261346" y="728783"/>
                  </a:cubicBezTo>
                  <a:lnTo>
                    <a:pt x="4263297" y="720840"/>
                  </a:lnTo>
                  <a:cubicBezTo>
                    <a:pt x="4263297" y="720840"/>
                    <a:pt x="4263297" y="720840"/>
                    <a:pt x="4263853" y="719327"/>
                  </a:cubicBezTo>
                  <a:lnTo>
                    <a:pt x="4267754" y="708734"/>
                  </a:lnTo>
                  <a:cubicBezTo>
                    <a:pt x="4267754" y="708734"/>
                    <a:pt x="4267754" y="708734"/>
                    <a:pt x="4268311" y="707222"/>
                  </a:cubicBezTo>
                  <a:lnTo>
                    <a:pt x="4272213" y="696631"/>
                  </a:lnTo>
                  <a:cubicBezTo>
                    <a:pt x="4272213" y="696631"/>
                    <a:pt x="4272213" y="696631"/>
                    <a:pt x="4273605" y="695495"/>
                  </a:cubicBezTo>
                  <a:lnTo>
                    <a:pt x="4283357" y="687552"/>
                  </a:lnTo>
                  <a:cubicBezTo>
                    <a:pt x="4283357" y="687552"/>
                    <a:pt x="4283357" y="687552"/>
                    <a:pt x="4285030" y="686039"/>
                  </a:cubicBezTo>
                  <a:lnTo>
                    <a:pt x="4296732" y="675447"/>
                  </a:lnTo>
                  <a:cubicBezTo>
                    <a:pt x="4296732" y="675447"/>
                    <a:pt x="4296732" y="675447"/>
                    <a:pt x="4297568" y="673934"/>
                  </a:cubicBezTo>
                  <a:lnTo>
                    <a:pt x="4303418" y="663343"/>
                  </a:lnTo>
                  <a:cubicBezTo>
                    <a:pt x="4303418" y="663343"/>
                    <a:pt x="4303418" y="663343"/>
                    <a:pt x="4303976" y="660695"/>
                  </a:cubicBezTo>
                  <a:lnTo>
                    <a:pt x="4307877" y="642159"/>
                  </a:lnTo>
                  <a:cubicBezTo>
                    <a:pt x="4307877" y="642159"/>
                    <a:pt x="4307877" y="642159"/>
                    <a:pt x="4308435" y="644807"/>
                  </a:cubicBezTo>
                  <a:lnTo>
                    <a:pt x="4312335" y="663343"/>
                  </a:lnTo>
                  <a:cubicBezTo>
                    <a:pt x="4312335" y="663343"/>
                    <a:pt x="4312335" y="663343"/>
                    <a:pt x="4312893" y="664477"/>
                  </a:cubicBezTo>
                  <a:lnTo>
                    <a:pt x="4316793" y="672421"/>
                  </a:lnTo>
                  <a:cubicBezTo>
                    <a:pt x="4316793" y="672421"/>
                    <a:pt x="4316793" y="672421"/>
                    <a:pt x="4318186" y="673934"/>
                  </a:cubicBezTo>
                  <a:lnTo>
                    <a:pt x="4327938" y="684525"/>
                  </a:lnTo>
                  <a:cubicBezTo>
                    <a:pt x="4327938" y="684525"/>
                    <a:pt x="4327938" y="684525"/>
                    <a:pt x="4329054" y="686039"/>
                  </a:cubicBezTo>
                  <a:lnTo>
                    <a:pt x="4336853" y="696631"/>
                  </a:lnTo>
                  <a:cubicBezTo>
                    <a:pt x="4336853" y="696631"/>
                    <a:pt x="4336853" y="696631"/>
                    <a:pt x="4337969" y="698143"/>
                  </a:cubicBezTo>
                  <a:lnTo>
                    <a:pt x="4345771" y="708734"/>
                  </a:lnTo>
                  <a:cubicBezTo>
                    <a:pt x="4345771" y="708734"/>
                    <a:pt x="4345771" y="708734"/>
                    <a:pt x="4346049" y="710248"/>
                  </a:cubicBezTo>
                  <a:lnTo>
                    <a:pt x="4347998" y="720840"/>
                  </a:lnTo>
                  <a:cubicBezTo>
                    <a:pt x="4347998" y="720840"/>
                    <a:pt x="4347998" y="720840"/>
                    <a:pt x="4348277" y="722352"/>
                  </a:cubicBezTo>
                  <a:lnTo>
                    <a:pt x="4350228" y="732945"/>
                  </a:lnTo>
                  <a:cubicBezTo>
                    <a:pt x="4354685" y="732945"/>
                    <a:pt x="4354685" y="732945"/>
                    <a:pt x="4356914" y="702682"/>
                  </a:cubicBezTo>
                  <a:cubicBezTo>
                    <a:pt x="4356914" y="702682"/>
                    <a:pt x="4356914" y="702682"/>
                    <a:pt x="4361373" y="732945"/>
                  </a:cubicBezTo>
                  <a:cubicBezTo>
                    <a:pt x="4365830" y="732945"/>
                    <a:pt x="4365830" y="732945"/>
                    <a:pt x="4365830" y="735214"/>
                  </a:cubicBezTo>
                  <a:lnTo>
                    <a:pt x="4365830" y="751102"/>
                  </a:lnTo>
                  <a:cubicBezTo>
                    <a:pt x="4361373" y="751102"/>
                    <a:pt x="4361373" y="751102"/>
                    <a:pt x="4361373" y="793468"/>
                  </a:cubicBezTo>
                  <a:cubicBezTo>
                    <a:pt x="4361373" y="793468"/>
                    <a:pt x="4361373" y="793468"/>
                    <a:pt x="4362489" y="793468"/>
                  </a:cubicBezTo>
                  <a:lnTo>
                    <a:pt x="4370289" y="793468"/>
                  </a:lnTo>
                  <a:cubicBezTo>
                    <a:pt x="4370289" y="799520"/>
                    <a:pt x="4370289" y="799520"/>
                    <a:pt x="4371126" y="799520"/>
                  </a:cubicBezTo>
                  <a:lnTo>
                    <a:pt x="4376976" y="799520"/>
                  </a:lnTo>
                  <a:cubicBezTo>
                    <a:pt x="4376976" y="799520"/>
                    <a:pt x="4376976" y="799520"/>
                    <a:pt x="4376976" y="798007"/>
                  </a:cubicBezTo>
                  <a:lnTo>
                    <a:pt x="4376976" y="787415"/>
                  </a:lnTo>
                  <a:cubicBezTo>
                    <a:pt x="4376976" y="787415"/>
                    <a:pt x="4376976" y="787415"/>
                    <a:pt x="4379206" y="787415"/>
                  </a:cubicBezTo>
                  <a:lnTo>
                    <a:pt x="4394808" y="787415"/>
                  </a:lnTo>
                  <a:cubicBezTo>
                    <a:pt x="4394808" y="787415"/>
                    <a:pt x="4394808" y="787415"/>
                    <a:pt x="4394808" y="784767"/>
                  </a:cubicBezTo>
                  <a:lnTo>
                    <a:pt x="4394808" y="766232"/>
                  </a:lnTo>
                  <a:cubicBezTo>
                    <a:pt x="4394808" y="766232"/>
                    <a:pt x="4394808" y="766232"/>
                    <a:pt x="4432702" y="766232"/>
                  </a:cubicBezTo>
                  <a:cubicBezTo>
                    <a:pt x="4432702" y="766232"/>
                    <a:pt x="4432702" y="766232"/>
                    <a:pt x="4432702" y="768124"/>
                  </a:cubicBezTo>
                  <a:lnTo>
                    <a:pt x="4432702" y="781363"/>
                  </a:lnTo>
                  <a:cubicBezTo>
                    <a:pt x="4432702" y="781363"/>
                    <a:pt x="4432702" y="781363"/>
                    <a:pt x="4452762" y="781363"/>
                  </a:cubicBezTo>
                  <a:cubicBezTo>
                    <a:pt x="4452762" y="781363"/>
                    <a:pt x="4452762" y="781363"/>
                    <a:pt x="4452762" y="784390"/>
                  </a:cubicBezTo>
                  <a:lnTo>
                    <a:pt x="4452762" y="805572"/>
                  </a:lnTo>
                  <a:cubicBezTo>
                    <a:pt x="4448306" y="805572"/>
                    <a:pt x="4448306" y="805572"/>
                    <a:pt x="4448306" y="806707"/>
                  </a:cubicBezTo>
                  <a:lnTo>
                    <a:pt x="4448306" y="814651"/>
                  </a:lnTo>
                  <a:cubicBezTo>
                    <a:pt x="4452762" y="814651"/>
                    <a:pt x="4452762" y="814651"/>
                    <a:pt x="4452762" y="816921"/>
                  </a:cubicBezTo>
                  <a:lnTo>
                    <a:pt x="4452762" y="832808"/>
                  </a:lnTo>
                  <a:lnTo>
                    <a:pt x="4448306" y="838860"/>
                  </a:lnTo>
                  <a:cubicBezTo>
                    <a:pt x="4448306" y="838860"/>
                    <a:pt x="4448306" y="838860"/>
                    <a:pt x="4448306" y="911488"/>
                  </a:cubicBezTo>
                  <a:cubicBezTo>
                    <a:pt x="4448306" y="911488"/>
                    <a:pt x="4448306" y="911488"/>
                    <a:pt x="4450255" y="911488"/>
                  </a:cubicBezTo>
                  <a:lnTo>
                    <a:pt x="4463908" y="911488"/>
                  </a:lnTo>
                  <a:cubicBezTo>
                    <a:pt x="4463908" y="917540"/>
                    <a:pt x="4463908" y="917540"/>
                    <a:pt x="4465579" y="917540"/>
                  </a:cubicBezTo>
                  <a:lnTo>
                    <a:pt x="4477282" y="917540"/>
                  </a:lnTo>
                  <a:cubicBezTo>
                    <a:pt x="4477282" y="917540"/>
                    <a:pt x="4477282" y="917540"/>
                    <a:pt x="4477282" y="920188"/>
                  </a:cubicBezTo>
                  <a:lnTo>
                    <a:pt x="4477282" y="938724"/>
                  </a:lnTo>
                  <a:cubicBezTo>
                    <a:pt x="4477282" y="938724"/>
                    <a:pt x="4477282" y="938724"/>
                    <a:pt x="4478955" y="938724"/>
                  </a:cubicBezTo>
                  <a:lnTo>
                    <a:pt x="4490656" y="938724"/>
                  </a:lnTo>
                  <a:cubicBezTo>
                    <a:pt x="4490656" y="938724"/>
                    <a:pt x="4490656" y="938724"/>
                    <a:pt x="4490656" y="936076"/>
                  </a:cubicBezTo>
                  <a:lnTo>
                    <a:pt x="4490656" y="917540"/>
                  </a:lnTo>
                  <a:cubicBezTo>
                    <a:pt x="4490656" y="917540"/>
                    <a:pt x="4490656" y="917540"/>
                    <a:pt x="4492605" y="916028"/>
                  </a:cubicBezTo>
                  <a:lnTo>
                    <a:pt x="4506258" y="905436"/>
                  </a:lnTo>
                  <a:cubicBezTo>
                    <a:pt x="4506258" y="905436"/>
                    <a:pt x="4506258" y="905436"/>
                    <a:pt x="4506258" y="878201"/>
                  </a:cubicBezTo>
                  <a:cubicBezTo>
                    <a:pt x="4501802" y="878201"/>
                    <a:pt x="4501802" y="878201"/>
                    <a:pt x="4501802" y="847938"/>
                  </a:cubicBezTo>
                  <a:cubicBezTo>
                    <a:pt x="4501802" y="847938"/>
                    <a:pt x="4501802" y="847938"/>
                    <a:pt x="4502914" y="847938"/>
                  </a:cubicBezTo>
                  <a:lnTo>
                    <a:pt x="4510717" y="847938"/>
                  </a:lnTo>
                  <a:cubicBezTo>
                    <a:pt x="4510717" y="844913"/>
                    <a:pt x="4510717" y="844913"/>
                    <a:pt x="4530778" y="844913"/>
                  </a:cubicBezTo>
                  <a:cubicBezTo>
                    <a:pt x="4530778" y="844913"/>
                    <a:pt x="4530778" y="844913"/>
                    <a:pt x="4530778" y="843399"/>
                  </a:cubicBezTo>
                  <a:lnTo>
                    <a:pt x="4530778" y="832808"/>
                  </a:lnTo>
                  <a:cubicBezTo>
                    <a:pt x="4530778" y="832808"/>
                    <a:pt x="4530778" y="832808"/>
                    <a:pt x="4532451" y="832808"/>
                  </a:cubicBezTo>
                  <a:lnTo>
                    <a:pt x="4544152" y="832808"/>
                  </a:lnTo>
                  <a:cubicBezTo>
                    <a:pt x="4544152" y="832808"/>
                    <a:pt x="4544152" y="832808"/>
                    <a:pt x="4544152" y="681500"/>
                  </a:cubicBezTo>
                  <a:cubicBezTo>
                    <a:pt x="4544152" y="681500"/>
                    <a:pt x="4544152" y="681500"/>
                    <a:pt x="4545267" y="681500"/>
                  </a:cubicBezTo>
                  <a:lnTo>
                    <a:pt x="4553068" y="681500"/>
                  </a:lnTo>
                  <a:cubicBezTo>
                    <a:pt x="4553068" y="681500"/>
                    <a:pt x="4553068" y="681500"/>
                    <a:pt x="4553068" y="678473"/>
                  </a:cubicBezTo>
                  <a:lnTo>
                    <a:pt x="4553068" y="657290"/>
                  </a:lnTo>
                  <a:cubicBezTo>
                    <a:pt x="4555298" y="657290"/>
                    <a:pt x="4555298" y="657290"/>
                    <a:pt x="4555298" y="596766"/>
                  </a:cubicBezTo>
                  <a:cubicBezTo>
                    <a:pt x="4555298" y="596766"/>
                    <a:pt x="4555298" y="596766"/>
                    <a:pt x="4556412" y="596766"/>
                  </a:cubicBezTo>
                  <a:lnTo>
                    <a:pt x="4564213" y="596766"/>
                  </a:lnTo>
                  <a:cubicBezTo>
                    <a:pt x="4564213" y="596766"/>
                    <a:pt x="4564213" y="596766"/>
                    <a:pt x="4564213" y="598280"/>
                  </a:cubicBezTo>
                  <a:lnTo>
                    <a:pt x="4564213" y="608871"/>
                  </a:lnTo>
                  <a:cubicBezTo>
                    <a:pt x="4568671" y="608871"/>
                    <a:pt x="4568671" y="608871"/>
                    <a:pt x="4568671" y="605845"/>
                  </a:cubicBezTo>
                  <a:lnTo>
                    <a:pt x="4568671" y="584662"/>
                  </a:lnTo>
                  <a:cubicBezTo>
                    <a:pt x="4568671" y="584662"/>
                    <a:pt x="4568671" y="584662"/>
                    <a:pt x="4570065" y="583906"/>
                  </a:cubicBezTo>
                  <a:lnTo>
                    <a:pt x="4579816" y="578610"/>
                  </a:lnTo>
                  <a:cubicBezTo>
                    <a:pt x="4579816" y="578610"/>
                    <a:pt x="4579816" y="578610"/>
                    <a:pt x="4580930" y="579367"/>
                  </a:cubicBezTo>
                  <a:lnTo>
                    <a:pt x="4588733" y="584662"/>
                  </a:lnTo>
                  <a:cubicBezTo>
                    <a:pt x="4588733" y="584662"/>
                    <a:pt x="4588733" y="584662"/>
                    <a:pt x="4590404" y="584662"/>
                  </a:cubicBezTo>
                  <a:lnTo>
                    <a:pt x="4602107" y="584662"/>
                  </a:lnTo>
                  <a:cubicBezTo>
                    <a:pt x="4602107" y="584662"/>
                    <a:pt x="4602107" y="584662"/>
                    <a:pt x="4602107" y="545322"/>
                  </a:cubicBezTo>
                  <a:cubicBezTo>
                    <a:pt x="4602107" y="545322"/>
                    <a:pt x="4602107" y="545322"/>
                    <a:pt x="4603221" y="545322"/>
                  </a:cubicBezTo>
                  <a:lnTo>
                    <a:pt x="4611021" y="545322"/>
                  </a:lnTo>
                  <a:cubicBezTo>
                    <a:pt x="4611021" y="551375"/>
                    <a:pt x="4611021" y="551375"/>
                    <a:pt x="4612414" y="551375"/>
                  </a:cubicBezTo>
                  <a:lnTo>
                    <a:pt x="4622169" y="551375"/>
                  </a:lnTo>
                  <a:cubicBezTo>
                    <a:pt x="4622169" y="545322"/>
                    <a:pt x="4622169" y="545322"/>
                    <a:pt x="4623282" y="545322"/>
                  </a:cubicBezTo>
                  <a:lnTo>
                    <a:pt x="4631084" y="545322"/>
                  </a:lnTo>
                  <a:cubicBezTo>
                    <a:pt x="4631084" y="545322"/>
                    <a:pt x="4631084" y="545322"/>
                    <a:pt x="4631084" y="590714"/>
                  </a:cubicBezTo>
                  <a:cubicBezTo>
                    <a:pt x="4631084" y="590714"/>
                    <a:pt x="4631084" y="590714"/>
                    <a:pt x="4632477" y="592227"/>
                  </a:cubicBezTo>
                  <a:lnTo>
                    <a:pt x="4642230" y="602819"/>
                  </a:lnTo>
                  <a:cubicBezTo>
                    <a:pt x="4640000" y="611898"/>
                    <a:pt x="4640000" y="611898"/>
                    <a:pt x="4664518" y="611898"/>
                  </a:cubicBezTo>
                  <a:cubicBezTo>
                    <a:pt x="4664518" y="611898"/>
                    <a:pt x="4664518" y="611898"/>
                    <a:pt x="4664518" y="610007"/>
                  </a:cubicBezTo>
                  <a:lnTo>
                    <a:pt x="4664518" y="596766"/>
                  </a:lnTo>
                  <a:cubicBezTo>
                    <a:pt x="4664518" y="596766"/>
                    <a:pt x="4664518" y="596766"/>
                    <a:pt x="4693496" y="584662"/>
                  </a:cubicBezTo>
                  <a:cubicBezTo>
                    <a:pt x="4693496" y="584662"/>
                    <a:pt x="4693496" y="584662"/>
                    <a:pt x="4693496" y="583150"/>
                  </a:cubicBezTo>
                  <a:lnTo>
                    <a:pt x="4693496" y="572557"/>
                  </a:lnTo>
                  <a:cubicBezTo>
                    <a:pt x="4693496" y="572557"/>
                    <a:pt x="4693496" y="572557"/>
                    <a:pt x="4694332" y="572557"/>
                  </a:cubicBezTo>
                  <a:lnTo>
                    <a:pt x="4700182" y="572557"/>
                  </a:lnTo>
                  <a:cubicBezTo>
                    <a:pt x="4700182" y="572557"/>
                    <a:pt x="4700182" y="572557"/>
                    <a:pt x="4700182" y="571423"/>
                  </a:cubicBezTo>
                  <a:lnTo>
                    <a:pt x="4700182" y="563479"/>
                  </a:lnTo>
                  <a:cubicBezTo>
                    <a:pt x="4700182" y="563479"/>
                    <a:pt x="4700182" y="563479"/>
                    <a:pt x="4702412" y="563479"/>
                  </a:cubicBezTo>
                  <a:lnTo>
                    <a:pt x="4718014" y="563479"/>
                  </a:lnTo>
                  <a:cubicBezTo>
                    <a:pt x="4718014" y="563479"/>
                    <a:pt x="4718014" y="563479"/>
                    <a:pt x="4718014" y="564614"/>
                  </a:cubicBezTo>
                  <a:lnTo>
                    <a:pt x="4718014" y="572557"/>
                  </a:lnTo>
                  <a:cubicBezTo>
                    <a:pt x="4718014" y="572557"/>
                    <a:pt x="4718014" y="572557"/>
                    <a:pt x="4719686" y="572557"/>
                  </a:cubicBezTo>
                  <a:lnTo>
                    <a:pt x="4731390" y="572557"/>
                  </a:lnTo>
                  <a:cubicBezTo>
                    <a:pt x="4731390" y="572557"/>
                    <a:pt x="4731390" y="572557"/>
                    <a:pt x="4731390" y="574828"/>
                  </a:cubicBezTo>
                  <a:lnTo>
                    <a:pt x="4731390" y="590714"/>
                  </a:lnTo>
                  <a:cubicBezTo>
                    <a:pt x="4731390" y="590714"/>
                    <a:pt x="4731390" y="590714"/>
                    <a:pt x="4755908" y="590714"/>
                  </a:cubicBezTo>
                  <a:cubicBezTo>
                    <a:pt x="4755908" y="590714"/>
                    <a:pt x="4755908" y="590714"/>
                    <a:pt x="4755908" y="589202"/>
                  </a:cubicBezTo>
                  <a:lnTo>
                    <a:pt x="4755908" y="578610"/>
                  </a:lnTo>
                  <a:cubicBezTo>
                    <a:pt x="4755908" y="578610"/>
                    <a:pt x="4755908" y="578610"/>
                    <a:pt x="4757302" y="578610"/>
                  </a:cubicBezTo>
                  <a:lnTo>
                    <a:pt x="4767053" y="578610"/>
                  </a:lnTo>
                  <a:cubicBezTo>
                    <a:pt x="4767053" y="578610"/>
                    <a:pt x="4767053" y="578610"/>
                    <a:pt x="4767053" y="577096"/>
                  </a:cubicBezTo>
                  <a:lnTo>
                    <a:pt x="4767053" y="566505"/>
                  </a:lnTo>
                  <a:cubicBezTo>
                    <a:pt x="4767053" y="566505"/>
                    <a:pt x="4767053" y="566505"/>
                    <a:pt x="4768725" y="566505"/>
                  </a:cubicBezTo>
                  <a:lnTo>
                    <a:pt x="4780426" y="566505"/>
                  </a:lnTo>
                  <a:cubicBezTo>
                    <a:pt x="4780426" y="566505"/>
                    <a:pt x="4780426" y="566505"/>
                    <a:pt x="4780426" y="568018"/>
                  </a:cubicBezTo>
                  <a:lnTo>
                    <a:pt x="4780426" y="578610"/>
                  </a:lnTo>
                  <a:cubicBezTo>
                    <a:pt x="4784886" y="578610"/>
                    <a:pt x="4784886" y="578610"/>
                    <a:pt x="4784886" y="505982"/>
                  </a:cubicBezTo>
                  <a:cubicBezTo>
                    <a:pt x="4784886" y="505982"/>
                    <a:pt x="4784886" y="505982"/>
                    <a:pt x="4885191" y="505982"/>
                  </a:cubicBezTo>
                  <a:cubicBezTo>
                    <a:pt x="4885191" y="505982"/>
                    <a:pt x="4885191" y="505982"/>
                    <a:pt x="4885191" y="602819"/>
                  </a:cubicBezTo>
                  <a:cubicBezTo>
                    <a:pt x="4885191" y="602819"/>
                    <a:pt x="4885191" y="602819"/>
                    <a:pt x="4887420" y="602819"/>
                  </a:cubicBezTo>
                  <a:lnTo>
                    <a:pt x="4903022" y="602819"/>
                  </a:lnTo>
                  <a:cubicBezTo>
                    <a:pt x="4903022" y="602819"/>
                    <a:pt x="4903022" y="602819"/>
                    <a:pt x="4903022" y="493877"/>
                  </a:cubicBezTo>
                  <a:cubicBezTo>
                    <a:pt x="4903022" y="493877"/>
                    <a:pt x="4903022" y="493877"/>
                    <a:pt x="4925313" y="478746"/>
                  </a:cubicBezTo>
                  <a:cubicBezTo>
                    <a:pt x="4925313" y="478746"/>
                    <a:pt x="4925313" y="478746"/>
                    <a:pt x="4954291" y="478746"/>
                  </a:cubicBezTo>
                  <a:cubicBezTo>
                    <a:pt x="4954291" y="478746"/>
                    <a:pt x="4954291" y="478746"/>
                    <a:pt x="4956242" y="476477"/>
                  </a:cubicBezTo>
                  <a:lnTo>
                    <a:pt x="4969893" y="460589"/>
                  </a:lnTo>
                  <a:cubicBezTo>
                    <a:pt x="4969893" y="460589"/>
                    <a:pt x="4969893" y="460589"/>
                    <a:pt x="5007787" y="460589"/>
                  </a:cubicBezTo>
                  <a:cubicBezTo>
                    <a:pt x="5007787" y="460589"/>
                    <a:pt x="5007787" y="460589"/>
                    <a:pt x="5007787" y="462859"/>
                  </a:cubicBezTo>
                  <a:lnTo>
                    <a:pt x="5007787" y="478746"/>
                  </a:lnTo>
                  <a:cubicBezTo>
                    <a:pt x="5007787" y="478746"/>
                    <a:pt x="5007787" y="478746"/>
                    <a:pt x="5045681" y="478746"/>
                  </a:cubicBezTo>
                  <a:cubicBezTo>
                    <a:pt x="5045681" y="478746"/>
                    <a:pt x="5045681" y="478746"/>
                    <a:pt x="5045681" y="596766"/>
                  </a:cubicBezTo>
                  <a:cubicBezTo>
                    <a:pt x="5045681" y="596766"/>
                    <a:pt x="5045681" y="596766"/>
                    <a:pt x="5047073" y="596766"/>
                  </a:cubicBezTo>
                  <a:lnTo>
                    <a:pt x="5056825" y="596766"/>
                  </a:lnTo>
                  <a:cubicBezTo>
                    <a:pt x="5056825" y="596766"/>
                    <a:pt x="5056825" y="596766"/>
                    <a:pt x="5056825" y="769258"/>
                  </a:cubicBezTo>
                  <a:cubicBezTo>
                    <a:pt x="5056825" y="769258"/>
                    <a:pt x="5056825" y="769258"/>
                    <a:pt x="5059053" y="769258"/>
                  </a:cubicBezTo>
                  <a:lnTo>
                    <a:pt x="5074657" y="769258"/>
                  </a:lnTo>
                  <a:cubicBezTo>
                    <a:pt x="5074657" y="769258"/>
                    <a:pt x="5074657" y="769258"/>
                    <a:pt x="5074657" y="657290"/>
                  </a:cubicBezTo>
                  <a:cubicBezTo>
                    <a:pt x="5074657" y="657290"/>
                    <a:pt x="5074657" y="657290"/>
                    <a:pt x="5075493" y="656533"/>
                  </a:cubicBezTo>
                  <a:lnTo>
                    <a:pt x="5081344" y="651238"/>
                  </a:lnTo>
                  <a:cubicBezTo>
                    <a:pt x="5085802" y="651238"/>
                    <a:pt x="5085802" y="651238"/>
                    <a:pt x="5085802" y="652750"/>
                  </a:cubicBezTo>
                  <a:lnTo>
                    <a:pt x="5085802" y="663343"/>
                  </a:lnTo>
                  <a:cubicBezTo>
                    <a:pt x="5085802" y="663343"/>
                    <a:pt x="5085802" y="663343"/>
                    <a:pt x="5088030" y="661829"/>
                  </a:cubicBezTo>
                  <a:lnTo>
                    <a:pt x="5103634" y="651238"/>
                  </a:lnTo>
                  <a:cubicBezTo>
                    <a:pt x="5103634" y="651238"/>
                    <a:pt x="5103634" y="651238"/>
                    <a:pt x="5105585" y="651238"/>
                  </a:cubicBezTo>
                  <a:lnTo>
                    <a:pt x="5119237" y="651238"/>
                  </a:lnTo>
                  <a:cubicBezTo>
                    <a:pt x="5119237" y="651238"/>
                    <a:pt x="5119237" y="651238"/>
                    <a:pt x="5119237" y="857017"/>
                  </a:cubicBezTo>
                  <a:cubicBezTo>
                    <a:pt x="5119237" y="857017"/>
                    <a:pt x="5119237" y="857017"/>
                    <a:pt x="5150444" y="863070"/>
                  </a:cubicBezTo>
                  <a:cubicBezTo>
                    <a:pt x="5150444" y="860044"/>
                    <a:pt x="5150444" y="857017"/>
                    <a:pt x="5150444" y="853992"/>
                  </a:cubicBezTo>
                  <a:cubicBezTo>
                    <a:pt x="5161589" y="853992"/>
                    <a:pt x="5172733" y="853992"/>
                    <a:pt x="5183878" y="853992"/>
                  </a:cubicBezTo>
                  <a:cubicBezTo>
                    <a:pt x="5183878" y="838860"/>
                    <a:pt x="5183878" y="826756"/>
                    <a:pt x="5183878" y="814651"/>
                  </a:cubicBezTo>
                  <a:lnTo>
                    <a:pt x="5192794" y="814651"/>
                  </a:lnTo>
                  <a:cubicBezTo>
                    <a:pt x="5192794" y="796494"/>
                    <a:pt x="5192794" y="781363"/>
                    <a:pt x="5192794" y="763206"/>
                  </a:cubicBezTo>
                  <a:cubicBezTo>
                    <a:pt x="5195024" y="763206"/>
                    <a:pt x="5197254" y="763206"/>
                    <a:pt x="5199482" y="763206"/>
                  </a:cubicBezTo>
                  <a:cubicBezTo>
                    <a:pt x="5199482" y="745049"/>
                    <a:pt x="5199482" y="729918"/>
                    <a:pt x="5199482" y="711761"/>
                  </a:cubicBezTo>
                  <a:cubicBezTo>
                    <a:pt x="5203940" y="711761"/>
                    <a:pt x="5208398" y="711761"/>
                    <a:pt x="5215086" y="711761"/>
                  </a:cubicBezTo>
                  <a:cubicBezTo>
                    <a:pt x="5230688" y="705709"/>
                    <a:pt x="5248520" y="693604"/>
                    <a:pt x="5264122" y="684525"/>
                  </a:cubicBezTo>
                  <a:cubicBezTo>
                    <a:pt x="5266352" y="675447"/>
                    <a:pt x="5266352" y="666368"/>
                    <a:pt x="5266352" y="657290"/>
                  </a:cubicBezTo>
                  <a:cubicBezTo>
                    <a:pt x="5268582" y="666368"/>
                    <a:pt x="5268582" y="675447"/>
                    <a:pt x="5270810" y="684525"/>
                  </a:cubicBezTo>
                  <a:cubicBezTo>
                    <a:pt x="5288642" y="696631"/>
                    <a:pt x="5304245" y="708734"/>
                    <a:pt x="5322078" y="720840"/>
                  </a:cubicBezTo>
                  <a:cubicBezTo>
                    <a:pt x="5322078" y="717821"/>
                    <a:pt x="5322078" y="714803"/>
                    <a:pt x="5322078" y="714788"/>
                  </a:cubicBezTo>
                  <a:cubicBezTo>
                    <a:pt x="5326534" y="714788"/>
                    <a:pt x="5330994" y="714788"/>
                    <a:pt x="5335452" y="714788"/>
                  </a:cubicBezTo>
                  <a:cubicBezTo>
                    <a:pt x="5335452" y="729918"/>
                    <a:pt x="5335452" y="748075"/>
                    <a:pt x="5335452" y="763206"/>
                  </a:cubicBezTo>
                  <a:cubicBezTo>
                    <a:pt x="5337681" y="763206"/>
                    <a:pt x="5339909" y="763206"/>
                    <a:pt x="5342138" y="763206"/>
                  </a:cubicBezTo>
                  <a:lnTo>
                    <a:pt x="5342138" y="801467"/>
                  </a:lnTo>
                  <a:lnTo>
                    <a:pt x="5377917" y="790806"/>
                  </a:lnTo>
                  <a:cubicBezTo>
                    <a:pt x="5411603" y="790806"/>
                    <a:pt x="5445289" y="790806"/>
                    <a:pt x="5478973" y="790806"/>
                  </a:cubicBezTo>
                  <a:cubicBezTo>
                    <a:pt x="5478973" y="725949"/>
                    <a:pt x="5478973" y="661090"/>
                    <a:pt x="5478973" y="596233"/>
                  </a:cubicBezTo>
                  <a:cubicBezTo>
                    <a:pt x="5486748" y="590828"/>
                    <a:pt x="5497114" y="588126"/>
                    <a:pt x="5507479" y="582720"/>
                  </a:cubicBezTo>
                  <a:cubicBezTo>
                    <a:pt x="5548938" y="577316"/>
                    <a:pt x="5590398" y="569208"/>
                    <a:pt x="5631857" y="561101"/>
                  </a:cubicBezTo>
                  <a:cubicBezTo>
                    <a:pt x="5647405" y="566506"/>
                    <a:pt x="5660362" y="571911"/>
                    <a:pt x="5675909" y="574613"/>
                  </a:cubicBezTo>
                  <a:cubicBezTo>
                    <a:pt x="5678501" y="577316"/>
                    <a:pt x="5681091" y="580019"/>
                    <a:pt x="5683682" y="582720"/>
                  </a:cubicBezTo>
                  <a:lnTo>
                    <a:pt x="5683682" y="833084"/>
                  </a:lnTo>
                  <a:lnTo>
                    <a:pt x="5701821" y="873985"/>
                  </a:lnTo>
                  <a:lnTo>
                    <a:pt x="5701821" y="798914"/>
                  </a:lnTo>
                  <a:cubicBezTo>
                    <a:pt x="5707004" y="798914"/>
                    <a:pt x="5712186" y="798914"/>
                    <a:pt x="5717369" y="798914"/>
                  </a:cubicBezTo>
                  <a:cubicBezTo>
                    <a:pt x="5717369" y="793509"/>
                    <a:pt x="5717369" y="790806"/>
                    <a:pt x="5717369" y="785402"/>
                  </a:cubicBezTo>
                  <a:cubicBezTo>
                    <a:pt x="5722551" y="782699"/>
                    <a:pt x="5727734" y="779997"/>
                    <a:pt x="5732917" y="777295"/>
                  </a:cubicBezTo>
                  <a:lnTo>
                    <a:pt x="5745871" y="777295"/>
                  </a:lnTo>
                  <a:cubicBezTo>
                    <a:pt x="5745871" y="771890"/>
                    <a:pt x="5745871" y="769187"/>
                    <a:pt x="5745871" y="763783"/>
                  </a:cubicBezTo>
                  <a:cubicBezTo>
                    <a:pt x="5748464" y="761080"/>
                    <a:pt x="5753646" y="758377"/>
                    <a:pt x="5756236" y="755675"/>
                  </a:cubicBezTo>
                  <a:cubicBezTo>
                    <a:pt x="5764011" y="755675"/>
                    <a:pt x="5774376" y="755675"/>
                    <a:pt x="5782151" y="755675"/>
                  </a:cubicBezTo>
                  <a:cubicBezTo>
                    <a:pt x="5782151" y="769187"/>
                    <a:pt x="5782151" y="785402"/>
                    <a:pt x="5782151" y="798914"/>
                  </a:cubicBezTo>
                  <a:cubicBezTo>
                    <a:pt x="5800289" y="798914"/>
                    <a:pt x="5818428" y="798914"/>
                    <a:pt x="5836566" y="798914"/>
                  </a:cubicBezTo>
                  <a:cubicBezTo>
                    <a:pt x="5836566" y="850260"/>
                    <a:pt x="5836566" y="898903"/>
                    <a:pt x="5836566" y="950250"/>
                  </a:cubicBezTo>
                  <a:cubicBezTo>
                    <a:pt x="5844340" y="950250"/>
                    <a:pt x="5852114" y="950250"/>
                    <a:pt x="5857295" y="950250"/>
                  </a:cubicBezTo>
                  <a:cubicBezTo>
                    <a:pt x="5865070" y="947547"/>
                    <a:pt x="5870253" y="944844"/>
                    <a:pt x="5878025" y="942143"/>
                  </a:cubicBezTo>
                  <a:cubicBezTo>
                    <a:pt x="5878025" y="936737"/>
                    <a:pt x="5878025" y="934035"/>
                    <a:pt x="5878025" y="931332"/>
                  </a:cubicBezTo>
                  <a:cubicBezTo>
                    <a:pt x="5875435" y="931332"/>
                    <a:pt x="5872843" y="928630"/>
                    <a:pt x="5870253" y="928630"/>
                  </a:cubicBezTo>
                  <a:cubicBezTo>
                    <a:pt x="5870253" y="925928"/>
                    <a:pt x="5870253" y="923225"/>
                    <a:pt x="5870253" y="920522"/>
                  </a:cubicBezTo>
                  <a:cubicBezTo>
                    <a:pt x="5872843" y="917821"/>
                    <a:pt x="5875435" y="917821"/>
                    <a:pt x="5878025" y="915118"/>
                  </a:cubicBezTo>
                  <a:cubicBezTo>
                    <a:pt x="5878025" y="896202"/>
                    <a:pt x="5878025" y="874581"/>
                    <a:pt x="5878025" y="855665"/>
                  </a:cubicBezTo>
                  <a:cubicBezTo>
                    <a:pt x="5875435" y="855665"/>
                    <a:pt x="5872843" y="852962"/>
                    <a:pt x="5870253" y="852962"/>
                  </a:cubicBezTo>
                  <a:cubicBezTo>
                    <a:pt x="5870253" y="850260"/>
                    <a:pt x="5870253" y="847558"/>
                    <a:pt x="5870253" y="844855"/>
                  </a:cubicBezTo>
                  <a:cubicBezTo>
                    <a:pt x="5872843" y="842153"/>
                    <a:pt x="5875435" y="842153"/>
                    <a:pt x="5878025" y="839450"/>
                  </a:cubicBezTo>
                  <a:lnTo>
                    <a:pt x="5883208" y="834046"/>
                  </a:lnTo>
                  <a:lnTo>
                    <a:pt x="5883208" y="823236"/>
                  </a:lnTo>
                  <a:cubicBezTo>
                    <a:pt x="5880618" y="823236"/>
                    <a:pt x="5880618" y="823236"/>
                    <a:pt x="5878025" y="823236"/>
                  </a:cubicBezTo>
                  <a:cubicBezTo>
                    <a:pt x="5878025" y="820533"/>
                    <a:pt x="5878025" y="817831"/>
                    <a:pt x="5878025" y="815128"/>
                  </a:cubicBezTo>
                  <a:cubicBezTo>
                    <a:pt x="5880618" y="815128"/>
                    <a:pt x="5883208" y="812426"/>
                    <a:pt x="5885800" y="809724"/>
                  </a:cubicBezTo>
                  <a:cubicBezTo>
                    <a:pt x="5888390" y="777295"/>
                    <a:pt x="5896165" y="750271"/>
                    <a:pt x="5927259" y="734056"/>
                  </a:cubicBezTo>
                  <a:cubicBezTo>
                    <a:pt x="5924668" y="734056"/>
                    <a:pt x="5924668" y="731353"/>
                    <a:pt x="5922077" y="731353"/>
                  </a:cubicBezTo>
                  <a:cubicBezTo>
                    <a:pt x="5922077" y="728651"/>
                    <a:pt x="5922077" y="725949"/>
                    <a:pt x="5922077" y="723246"/>
                  </a:cubicBezTo>
                  <a:cubicBezTo>
                    <a:pt x="5924668" y="723246"/>
                    <a:pt x="5927259" y="720543"/>
                    <a:pt x="5929850" y="720543"/>
                  </a:cubicBezTo>
                  <a:cubicBezTo>
                    <a:pt x="5929850" y="715139"/>
                    <a:pt x="5929850" y="712436"/>
                    <a:pt x="5929850" y="709734"/>
                  </a:cubicBezTo>
                  <a:cubicBezTo>
                    <a:pt x="5932442" y="709734"/>
                    <a:pt x="5932442" y="709734"/>
                    <a:pt x="5935033" y="709734"/>
                  </a:cubicBezTo>
                  <a:cubicBezTo>
                    <a:pt x="5935033" y="701627"/>
                    <a:pt x="5935033" y="693520"/>
                    <a:pt x="5935033" y="685412"/>
                  </a:cubicBezTo>
                  <a:cubicBezTo>
                    <a:pt x="5932442" y="685412"/>
                    <a:pt x="5932442" y="685412"/>
                    <a:pt x="5929850" y="685412"/>
                  </a:cubicBezTo>
                  <a:cubicBezTo>
                    <a:pt x="5929850" y="682710"/>
                    <a:pt x="5929850" y="682710"/>
                    <a:pt x="5929850" y="680008"/>
                  </a:cubicBezTo>
                  <a:lnTo>
                    <a:pt x="5935033" y="677305"/>
                  </a:lnTo>
                  <a:cubicBezTo>
                    <a:pt x="5940215" y="671901"/>
                    <a:pt x="5942806" y="666495"/>
                    <a:pt x="5947989" y="658388"/>
                  </a:cubicBezTo>
                  <a:cubicBezTo>
                    <a:pt x="5950579" y="652983"/>
                    <a:pt x="5950579" y="650281"/>
                    <a:pt x="5950579" y="647579"/>
                  </a:cubicBezTo>
                  <a:cubicBezTo>
                    <a:pt x="5945398" y="639471"/>
                    <a:pt x="5945398" y="625960"/>
                    <a:pt x="5950579" y="617852"/>
                  </a:cubicBezTo>
                  <a:cubicBezTo>
                    <a:pt x="5950581" y="617849"/>
                    <a:pt x="5950598" y="617795"/>
                    <a:pt x="5950904" y="616838"/>
                  </a:cubicBezTo>
                  <a:lnTo>
                    <a:pt x="5953171" y="609745"/>
                  </a:lnTo>
                  <a:cubicBezTo>
                    <a:pt x="5953173" y="609748"/>
                    <a:pt x="5953190" y="609802"/>
                    <a:pt x="5953495" y="610759"/>
                  </a:cubicBezTo>
                  <a:lnTo>
                    <a:pt x="5955763" y="617852"/>
                  </a:lnTo>
                  <a:cubicBezTo>
                    <a:pt x="5960944" y="625960"/>
                    <a:pt x="5963537" y="639471"/>
                    <a:pt x="5958354" y="647579"/>
                  </a:cubicBezTo>
                  <a:cubicBezTo>
                    <a:pt x="5958354" y="650281"/>
                    <a:pt x="5958354" y="652983"/>
                    <a:pt x="5958354" y="655686"/>
                  </a:cubicBezTo>
                  <a:cubicBezTo>
                    <a:pt x="5963537" y="663793"/>
                    <a:pt x="5968719" y="671901"/>
                    <a:pt x="5971311" y="677305"/>
                  </a:cubicBezTo>
                  <a:cubicBezTo>
                    <a:pt x="5973903" y="677305"/>
                    <a:pt x="5973903" y="680008"/>
                    <a:pt x="5976494" y="680008"/>
                  </a:cubicBezTo>
                  <a:cubicBezTo>
                    <a:pt x="5976494" y="682710"/>
                    <a:pt x="5976494" y="682710"/>
                    <a:pt x="5976494" y="685412"/>
                  </a:cubicBezTo>
                  <a:cubicBezTo>
                    <a:pt x="5973903" y="693520"/>
                    <a:pt x="5973903" y="701627"/>
                    <a:pt x="5973903" y="709734"/>
                  </a:cubicBezTo>
                  <a:cubicBezTo>
                    <a:pt x="5979084" y="712436"/>
                    <a:pt x="5979084" y="715139"/>
                    <a:pt x="5979084" y="720543"/>
                  </a:cubicBezTo>
                  <a:lnTo>
                    <a:pt x="5984268" y="723246"/>
                  </a:lnTo>
                  <a:cubicBezTo>
                    <a:pt x="5984268" y="725949"/>
                    <a:pt x="5984268" y="728651"/>
                    <a:pt x="5984268" y="731353"/>
                  </a:cubicBezTo>
                  <a:cubicBezTo>
                    <a:pt x="5981676" y="734056"/>
                    <a:pt x="5981676" y="734056"/>
                    <a:pt x="5979084" y="734056"/>
                  </a:cubicBezTo>
                  <a:lnTo>
                    <a:pt x="5999269" y="755105"/>
                  </a:lnTo>
                  <a:lnTo>
                    <a:pt x="5999269" y="627662"/>
                  </a:lnTo>
                  <a:lnTo>
                    <a:pt x="5999299" y="627662"/>
                  </a:lnTo>
                  <a:cubicBezTo>
                    <a:pt x="6004989" y="627662"/>
                    <a:pt x="6016130" y="627662"/>
                    <a:pt x="6037948" y="627662"/>
                  </a:cubicBezTo>
                  <a:cubicBezTo>
                    <a:pt x="6037948" y="627654"/>
                    <a:pt x="6037948" y="627557"/>
                    <a:pt x="6037948" y="626311"/>
                  </a:cubicBezTo>
                  <a:lnTo>
                    <a:pt x="6037948" y="616853"/>
                  </a:lnTo>
                  <a:cubicBezTo>
                    <a:pt x="6037954" y="616853"/>
                    <a:pt x="6038029" y="616853"/>
                    <a:pt x="6038962" y="616853"/>
                  </a:cubicBezTo>
                  <a:lnTo>
                    <a:pt x="6046055" y="616853"/>
                  </a:lnTo>
                  <a:cubicBezTo>
                    <a:pt x="6046055" y="616846"/>
                    <a:pt x="6046055" y="616733"/>
                    <a:pt x="6046055" y="614962"/>
                  </a:cubicBezTo>
                  <a:lnTo>
                    <a:pt x="6046055" y="601721"/>
                  </a:lnTo>
                  <a:cubicBezTo>
                    <a:pt x="6046064" y="601721"/>
                    <a:pt x="6046136" y="601721"/>
                    <a:pt x="6046815" y="601721"/>
                  </a:cubicBezTo>
                  <a:lnTo>
                    <a:pt x="6052135" y="601721"/>
                  </a:lnTo>
                  <a:cubicBezTo>
                    <a:pt x="6052135" y="601714"/>
                    <a:pt x="6052135" y="601629"/>
                    <a:pt x="6052135" y="600640"/>
                  </a:cubicBezTo>
                  <a:lnTo>
                    <a:pt x="6052135" y="593073"/>
                  </a:lnTo>
                  <a:cubicBezTo>
                    <a:pt x="6052143" y="593073"/>
                    <a:pt x="6052267" y="593073"/>
                    <a:pt x="6054163" y="593073"/>
                  </a:cubicBezTo>
                  <a:lnTo>
                    <a:pt x="6068350" y="593073"/>
                  </a:lnTo>
                  <a:cubicBezTo>
                    <a:pt x="6068350" y="593080"/>
                    <a:pt x="6068350" y="593157"/>
                    <a:pt x="6068350" y="594154"/>
                  </a:cubicBezTo>
                  <a:lnTo>
                    <a:pt x="6068350" y="601721"/>
                  </a:lnTo>
                  <a:cubicBezTo>
                    <a:pt x="6068360" y="601721"/>
                    <a:pt x="6068861" y="601721"/>
                    <a:pt x="6090642" y="601721"/>
                  </a:cubicBezTo>
                  <a:cubicBezTo>
                    <a:pt x="6090642" y="601713"/>
                    <a:pt x="6090642" y="601599"/>
                    <a:pt x="6090642" y="599829"/>
                  </a:cubicBezTo>
                  <a:lnTo>
                    <a:pt x="6090642" y="586588"/>
                  </a:lnTo>
                  <a:cubicBezTo>
                    <a:pt x="6090648" y="586588"/>
                    <a:pt x="6090745" y="586588"/>
                    <a:pt x="6092416" y="586588"/>
                  </a:cubicBezTo>
                  <a:lnTo>
                    <a:pt x="6104829" y="586588"/>
                  </a:lnTo>
                  <a:cubicBezTo>
                    <a:pt x="6104829" y="586600"/>
                    <a:pt x="6104829" y="587114"/>
                    <a:pt x="6104829" y="610368"/>
                  </a:cubicBezTo>
                  <a:cubicBezTo>
                    <a:pt x="6104836" y="610368"/>
                    <a:pt x="6104916" y="610368"/>
                    <a:pt x="6105843" y="610368"/>
                  </a:cubicBezTo>
                  <a:lnTo>
                    <a:pt x="6112936" y="610368"/>
                  </a:lnTo>
                  <a:cubicBezTo>
                    <a:pt x="6112936" y="610362"/>
                    <a:pt x="6112936" y="610281"/>
                    <a:pt x="6112936" y="609287"/>
                  </a:cubicBezTo>
                  <a:lnTo>
                    <a:pt x="6112936" y="601721"/>
                  </a:lnTo>
                  <a:cubicBezTo>
                    <a:pt x="6112945" y="601721"/>
                    <a:pt x="6113063" y="601721"/>
                    <a:pt x="6114709" y="601721"/>
                  </a:cubicBezTo>
                  <a:lnTo>
                    <a:pt x="6127123" y="601721"/>
                  </a:lnTo>
                  <a:cubicBezTo>
                    <a:pt x="6127123" y="601734"/>
                    <a:pt x="6127123" y="602293"/>
                    <a:pt x="6127123" y="627662"/>
                  </a:cubicBezTo>
                  <a:cubicBezTo>
                    <a:pt x="6127131" y="627662"/>
                    <a:pt x="6127249" y="627662"/>
                    <a:pt x="6129150" y="627662"/>
                  </a:cubicBezTo>
                  <a:lnTo>
                    <a:pt x="6143336" y="627662"/>
                  </a:lnTo>
                  <a:cubicBezTo>
                    <a:pt x="6143336" y="627673"/>
                    <a:pt x="6143336" y="627788"/>
                    <a:pt x="6143336" y="629283"/>
                  </a:cubicBezTo>
                  <a:lnTo>
                    <a:pt x="6143336" y="640633"/>
                  </a:lnTo>
                  <a:cubicBezTo>
                    <a:pt x="6143344" y="640633"/>
                    <a:pt x="6143415" y="640633"/>
                    <a:pt x="6144096" y="640633"/>
                  </a:cubicBezTo>
                  <a:lnTo>
                    <a:pt x="6149417" y="640633"/>
                  </a:lnTo>
                  <a:cubicBezTo>
                    <a:pt x="6149417" y="640625"/>
                    <a:pt x="6149417" y="640549"/>
                    <a:pt x="6149417" y="639822"/>
                  </a:cubicBezTo>
                  <a:lnTo>
                    <a:pt x="6149417" y="634147"/>
                  </a:lnTo>
                  <a:cubicBezTo>
                    <a:pt x="6149434" y="634147"/>
                    <a:pt x="6150153" y="634147"/>
                    <a:pt x="6179817" y="634147"/>
                  </a:cubicBezTo>
                  <a:cubicBezTo>
                    <a:pt x="6179817" y="634161"/>
                    <a:pt x="6179817" y="634724"/>
                    <a:pt x="6179817" y="657927"/>
                  </a:cubicBezTo>
                  <a:cubicBezTo>
                    <a:pt x="6179824" y="657927"/>
                    <a:pt x="6179903" y="657927"/>
                    <a:pt x="6180830" y="657927"/>
                  </a:cubicBezTo>
                  <a:lnTo>
                    <a:pt x="6187924" y="657927"/>
                  </a:lnTo>
                  <a:cubicBezTo>
                    <a:pt x="6187924" y="657934"/>
                    <a:pt x="6187924" y="658007"/>
                    <a:pt x="6187924" y="659008"/>
                  </a:cubicBezTo>
                  <a:lnTo>
                    <a:pt x="6187924" y="666574"/>
                  </a:lnTo>
                  <a:cubicBezTo>
                    <a:pt x="6187933" y="666574"/>
                    <a:pt x="6188006" y="666574"/>
                    <a:pt x="6188684" y="666574"/>
                  </a:cubicBezTo>
                  <a:lnTo>
                    <a:pt x="6194004" y="666574"/>
                  </a:lnTo>
                  <a:cubicBezTo>
                    <a:pt x="6194004" y="666567"/>
                    <a:pt x="6194004" y="666447"/>
                    <a:pt x="6194004" y="664412"/>
                  </a:cubicBezTo>
                  <a:lnTo>
                    <a:pt x="6194004" y="649280"/>
                  </a:lnTo>
                  <a:cubicBezTo>
                    <a:pt x="6194011" y="649280"/>
                    <a:pt x="6194089" y="649280"/>
                    <a:pt x="6195017" y="649280"/>
                  </a:cubicBezTo>
                  <a:lnTo>
                    <a:pt x="6202111" y="649280"/>
                  </a:lnTo>
                  <a:cubicBezTo>
                    <a:pt x="6202111" y="649288"/>
                    <a:pt x="6202111" y="649371"/>
                    <a:pt x="6202111" y="650361"/>
                  </a:cubicBezTo>
                  <a:lnTo>
                    <a:pt x="6202111" y="657927"/>
                  </a:lnTo>
                  <a:lnTo>
                    <a:pt x="6207431" y="655934"/>
                  </a:lnTo>
                  <a:cubicBezTo>
                    <a:pt x="6208191" y="655562"/>
                    <a:pt x="6208191" y="655360"/>
                    <a:pt x="6208191" y="654954"/>
                  </a:cubicBezTo>
                  <a:lnTo>
                    <a:pt x="6208191" y="649280"/>
                  </a:lnTo>
                  <a:cubicBezTo>
                    <a:pt x="6208208" y="649280"/>
                    <a:pt x="6209009" y="649280"/>
                    <a:pt x="6246698" y="649280"/>
                  </a:cubicBezTo>
                  <a:cubicBezTo>
                    <a:pt x="6246698" y="649294"/>
                    <a:pt x="6246698" y="649841"/>
                    <a:pt x="6246698" y="673059"/>
                  </a:cubicBezTo>
                  <a:cubicBezTo>
                    <a:pt x="6246706" y="673059"/>
                    <a:pt x="6246824" y="673059"/>
                    <a:pt x="6248724" y="673059"/>
                  </a:cubicBezTo>
                  <a:lnTo>
                    <a:pt x="6262911" y="673059"/>
                  </a:lnTo>
                  <a:cubicBezTo>
                    <a:pt x="6262911" y="673067"/>
                    <a:pt x="6262911" y="673149"/>
                    <a:pt x="6262911" y="674140"/>
                  </a:cubicBezTo>
                  <a:lnTo>
                    <a:pt x="6262911" y="681706"/>
                  </a:lnTo>
                  <a:cubicBezTo>
                    <a:pt x="6262920" y="681706"/>
                    <a:pt x="6263043" y="681706"/>
                    <a:pt x="6264685" y="681706"/>
                  </a:cubicBezTo>
                  <a:lnTo>
                    <a:pt x="6277098" y="681706"/>
                  </a:lnTo>
                  <a:cubicBezTo>
                    <a:pt x="6277098" y="681694"/>
                    <a:pt x="6277098" y="681183"/>
                    <a:pt x="6277098" y="657927"/>
                  </a:cubicBezTo>
                  <a:cubicBezTo>
                    <a:pt x="6277105" y="657927"/>
                    <a:pt x="6277183" y="657927"/>
                    <a:pt x="6278111" y="657927"/>
                  </a:cubicBezTo>
                  <a:lnTo>
                    <a:pt x="6285205" y="657927"/>
                  </a:lnTo>
                  <a:cubicBezTo>
                    <a:pt x="6285205" y="657908"/>
                    <a:pt x="6285205" y="657137"/>
                    <a:pt x="6285205" y="625500"/>
                  </a:cubicBezTo>
                  <a:cubicBezTo>
                    <a:pt x="6285212" y="625500"/>
                    <a:pt x="6285289" y="625500"/>
                    <a:pt x="6286218" y="625500"/>
                  </a:cubicBezTo>
                  <a:lnTo>
                    <a:pt x="6293312" y="625500"/>
                  </a:lnTo>
                  <a:cubicBezTo>
                    <a:pt x="6293312" y="625494"/>
                    <a:pt x="6293312" y="625385"/>
                    <a:pt x="6293312" y="623609"/>
                  </a:cubicBezTo>
                  <a:lnTo>
                    <a:pt x="6293312" y="610368"/>
                  </a:lnTo>
                  <a:cubicBezTo>
                    <a:pt x="6291285" y="610368"/>
                    <a:pt x="6291285" y="610368"/>
                    <a:pt x="6292045" y="608746"/>
                  </a:cubicBezTo>
                  <a:lnTo>
                    <a:pt x="6297365" y="597397"/>
                  </a:lnTo>
                  <a:cubicBezTo>
                    <a:pt x="6297370" y="597414"/>
                    <a:pt x="6297565" y="598088"/>
                    <a:pt x="6305472" y="625500"/>
                  </a:cubicBezTo>
                  <a:cubicBezTo>
                    <a:pt x="6305480" y="625500"/>
                    <a:pt x="6305553" y="625500"/>
                    <a:pt x="6306232" y="625500"/>
                  </a:cubicBezTo>
                  <a:lnTo>
                    <a:pt x="6311552" y="625500"/>
                  </a:lnTo>
                  <a:cubicBezTo>
                    <a:pt x="6311552" y="625487"/>
                    <a:pt x="6311552" y="624308"/>
                    <a:pt x="6311552" y="519573"/>
                  </a:cubicBezTo>
                  <a:cubicBezTo>
                    <a:pt x="6311562" y="519573"/>
                    <a:pt x="6311676" y="519573"/>
                    <a:pt x="6313072" y="519573"/>
                  </a:cubicBezTo>
                  <a:lnTo>
                    <a:pt x="6323712" y="519573"/>
                  </a:lnTo>
                  <a:cubicBezTo>
                    <a:pt x="6323712" y="519551"/>
                    <a:pt x="6323712" y="518541"/>
                    <a:pt x="6323712" y="472014"/>
                  </a:cubicBezTo>
                  <a:cubicBezTo>
                    <a:pt x="6323729" y="472014"/>
                    <a:pt x="6324354" y="472014"/>
                    <a:pt x="6350059" y="472014"/>
                  </a:cubicBezTo>
                  <a:cubicBezTo>
                    <a:pt x="6350059" y="472002"/>
                    <a:pt x="6350059" y="471492"/>
                    <a:pt x="6350059" y="450396"/>
                  </a:cubicBezTo>
                  <a:cubicBezTo>
                    <a:pt x="6350078" y="450396"/>
                    <a:pt x="6350867" y="450396"/>
                    <a:pt x="6384513" y="450396"/>
                  </a:cubicBezTo>
                  <a:cubicBezTo>
                    <a:pt x="6384513" y="450404"/>
                    <a:pt x="6384513" y="450534"/>
                    <a:pt x="6384513" y="452828"/>
                  </a:cubicBezTo>
                  <a:lnTo>
                    <a:pt x="6384513" y="469852"/>
                  </a:lnTo>
                  <a:cubicBezTo>
                    <a:pt x="6384522" y="469852"/>
                    <a:pt x="6384653" y="469852"/>
                    <a:pt x="6386793" y="469852"/>
                  </a:cubicBezTo>
                  <a:lnTo>
                    <a:pt x="6402753" y="469852"/>
                  </a:lnTo>
                  <a:cubicBezTo>
                    <a:pt x="6402753" y="469870"/>
                    <a:pt x="6402753" y="470764"/>
                    <a:pt x="6402753" y="517411"/>
                  </a:cubicBezTo>
                  <a:cubicBezTo>
                    <a:pt x="6402759" y="517411"/>
                    <a:pt x="6402835" y="517411"/>
                    <a:pt x="6403766" y="517411"/>
                  </a:cubicBezTo>
                  <a:lnTo>
                    <a:pt x="6410860" y="517411"/>
                  </a:lnTo>
                  <a:lnTo>
                    <a:pt x="6425047" y="521735"/>
                  </a:lnTo>
                  <a:cubicBezTo>
                    <a:pt x="6425047" y="521745"/>
                    <a:pt x="6425047" y="522395"/>
                    <a:pt x="6425047" y="560647"/>
                  </a:cubicBezTo>
                  <a:cubicBezTo>
                    <a:pt x="6425053" y="560647"/>
                    <a:pt x="6425128" y="560647"/>
                    <a:pt x="6426060" y="560647"/>
                  </a:cubicBezTo>
                  <a:lnTo>
                    <a:pt x="6433153" y="560647"/>
                  </a:lnTo>
                  <a:cubicBezTo>
                    <a:pt x="6433153" y="560657"/>
                    <a:pt x="6433153" y="560763"/>
                    <a:pt x="6433153" y="562268"/>
                  </a:cubicBezTo>
                  <a:lnTo>
                    <a:pt x="6433153" y="573617"/>
                  </a:lnTo>
                  <a:cubicBezTo>
                    <a:pt x="6433161" y="573617"/>
                    <a:pt x="6433285" y="573617"/>
                    <a:pt x="6435180" y="573617"/>
                  </a:cubicBezTo>
                  <a:lnTo>
                    <a:pt x="6449367" y="573617"/>
                  </a:lnTo>
                  <a:lnTo>
                    <a:pt x="6455447" y="580103"/>
                  </a:lnTo>
                  <a:cubicBezTo>
                    <a:pt x="6455447" y="580115"/>
                    <a:pt x="6455447" y="580601"/>
                    <a:pt x="6455447" y="601721"/>
                  </a:cubicBezTo>
                  <a:cubicBezTo>
                    <a:pt x="6455456" y="601721"/>
                    <a:pt x="6455587" y="601721"/>
                    <a:pt x="6457727" y="601721"/>
                  </a:cubicBezTo>
                  <a:lnTo>
                    <a:pt x="6473687" y="601721"/>
                  </a:lnTo>
                  <a:cubicBezTo>
                    <a:pt x="6473687" y="601728"/>
                    <a:pt x="6473687" y="601808"/>
                    <a:pt x="6473687" y="602801"/>
                  </a:cubicBezTo>
                  <a:lnTo>
                    <a:pt x="6473687" y="610368"/>
                  </a:lnTo>
                  <a:cubicBezTo>
                    <a:pt x="6473696" y="610368"/>
                    <a:pt x="6473795" y="610368"/>
                    <a:pt x="6474954" y="610368"/>
                  </a:cubicBezTo>
                  <a:lnTo>
                    <a:pt x="6483821" y="610368"/>
                  </a:lnTo>
                  <a:cubicBezTo>
                    <a:pt x="6483821" y="610377"/>
                    <a:pt x="6483821" y="610506"/>
                    <a:pt x="6483821" y="612529"/>
                  </a:cubicBezTo>
                  <a:lnTo>
                    <a:pt x="6483821" y="627662"/>
                  </a:lnTo>
                  <a:cubicBezTo>
                    <a:pt x="6487874" y="627662"/>
                    <a:pt x="6487874" y="627662"/>
                    <a:pt x="6487874" y="625770"/>
                  </a:cubicBezTo>
                  <a:lnTo>
                    <a:pt x="6487874" y="612529"/>
                  </a:lnTo>
                  <a:cubicBezTo>
                    <a:pt x="6487880" y="612529"/>
                    <a:pt x="6487958" y="612529"/>
                    <a:pt x="6488887" y="612529"/>
                  </a:cubicBezTo>
                  <a:lnTo>
                    <a:pt x="6495981" y="612529"/>
                  </a:lnTo>
                  <a:cubicBezTo>
                    <a:pt x="6495981" y="612540"/>
                    <a:pt x="6495981" y="612659"/>
                    <a:pt x="6495981" y="614151"/>
                  </a:cubicBezTo>
                  <a:lnTo>
                    <a:pt x="6495981" y="625500"/>
                  </a:lnTo>
                  <a:cubicBezTo>
                    <a:pt x="6495990" y="625500"/>
                    <a:pt x="6496063" y="625500"/>
                    <a:pt x="6496741" y="625500"/>
                  </a:cubicBezTo>
                  <a:lnTo>
                    <a:pt x="6502061" y="625500"/>
                  </a:lnTo>
                  <a:cubicBezTo>
                    <a:pt x="6502061" y="621177"/>
                    <a:pt x="6502061" y="621177"/>
                    <a:pt x="6550701" y="621177"/>
                  </a:cubicBezTo>
                  <a:cubicBezTo>
                    <a:pt x="6550701" y="621186"/>
                    <a:pt x="6550701" y="621287"/>
                    <a:pt x="6550701" y="622528"/>
                  </a:cubicBezTo>
                  <a:lnTo>
                    <a:pt x="6550701" y="631985"/>
                  </a:lnTo>
                  <a:cubicBezTo>
                    <a:pt x="6550709" y="631985"/>
                    <a:pt x="6550784" y="631985"/>
                    <a:pt x="6551461" y="631985"/>
                  </a:cubicBezTo>
                  <a:lnTo>
                    <a:pt x="6556782" y="631985"/>
                  </a:lnTo>
                  <a:cubicBezTo>
                    <a:pt x="6556782" y="631994"/>
                    <a:pt x="6556782" y="632116"/>
                    <a:pt x="6556782" y="634147"/>
                  </a:cubicBezTo>
                  <a:lnTo>
                    <a:pt x="6556782" y="649280"/>
                  </a:lnTo>
                  <a:cubicBezTo>
                    <a:pt x="6556790" y="649276"/>
                    <a:pt x="6556906" y="649198"/>
                    <a:pt x="6558808" y="647929"/>
                  </a:cubicBezTo>
                  <a:lnTo>
                    <a:pt x="6572995" y="638471"/>
                  </a:lnTo>
                  <a:cubicBezTo>
                    <a:pt x="6572997" y="638452"/>
                    <a:pt x="6573128" y="637577"/>
                    <a:pt x="6579075" y="597397"/>
                  </a:cubicBezTo>
                  <a:cubicBezTo>
                    <a:pt x="6579084" y="597395"/>
                    <a:pt x="6579153" y="597369"/>
                    <a:pt x="6579835" y="597127"/>
                  </a:cubicBezTo>
                  <a:lnTo>
                    <a:pt x="6585155" y="595235"/>
                  </a:lnTo>
                  <a:cubicBezTo>
                    <a:pt x="6585155" y="595219"/>
                    <a:pt x="6585188" y="594158"/>
                    <a:pt x="6587182" y="526058"/>
                  </a:cubicBezTo>
                  <a:cubicBezTo>
                    <a:pt x="6587182" y="526076"/>
                    <a:pt x="6587215" y="527167"/>
                    <a:pt x="6589209" y="595235"/>
                  </a:cubicBezTo>
                  <a:cubicBezTo>
                    <a:pt x="6589218" y="595238"/>
                    <a:pt x="6589289" y="595263"/>
                    <a:pt x="6589969" y="595505"/>
                  </a:cubicBezTo>
                  <a:lnTo>
                    <a:pt x="6595289" y="597397"/>
                  </a:lnTo>
                  <a:cubicBezTo>
                    <a:pt x="6595289" y="597377"/>
                    <a:pt x="6595289" y="596044"/>
                    <a:pt x="6595289" y="510926"/>
                  </a:cubicBezTo>
                  <a:cubicBezTo>
                    <a:pt x="6599342" y="510926"/>
                    <a:pt x="6599342" y="510926"/>
                    <a:pt x="6599342" y="478499"/>
                  </a:cubicBezTo>
                  <a:cubicBezTo>
                    <a:pt x="6599354" y="478499"/>
                    <a:pt x="6600040" y="478499"/>
                    <a:pt x="6637849" y="478499"/>
                  </a:cubicBezTo>
                  <a:cubicBezTo>
                    <a:pt x="6637849" y="478516"/>
                    <a:pt x="6637849" y="479234"/>
                    <a:pt x="6637849" y="510926"/>
                  </a:cubicBezTo>
                  <a:cubicBezTo>
                    <a:pt x="6637858" y="510926"/>
                    <a:pt x="6637930" y="510926"/>
                    <a:pt x="6638609" y="510926"/>
                  </a:cubicBezTo>
                  <a:lnTo>
                    <a:pt x="6643929" y="510926"/>
                  </a:lnTo>
                  <a:cubicBezTo>
                    <a:pt x="6643929" y="510905"/>
                    <a:pt x="6643929" y="509599"/>
                    <a:pt x="6643929" y="428778"/>
                  </a:cubicBezTo>
                  <a:cubicBezTo>
                    <a:pt x="6643935" y="428778"/>
                    <a:pt x="6644034" y="428778"/>
                    <a:pt x="6645703" y="428778"/>
                  </a:cubicBezTo>
                  <a:lnTo>
                    <a:pt x="6658116" y="428778"/>
                  </a:lnTo>
                  <a:cubicBezTo>
                    <a:pt x="6658116" y="428771"/>
                    <a:pt x="6658116" y="428660"/>
                    <a:pt x="6658116" y="426887"/>
                  </a:cubicBezTo>
                  <a:lnTo>
                    <a:pt x="6658116" y="413646"/>
                  </a:lnTo>
                  <a:cubicBezTo>
                    <a:pt x="6658127" y="413646"/>
                    <a:pt x="6658625" y="413646"/>
                    <a:pt x="6680410" y="413646"/>
                  </a:cubicBezTo>
                  <a:cubicBezTo>
                    <a:pt x="6680410" y="413639"/>
                    <a:pt x="6680410" y="413558"/>
                    <a:pt x="6680410" y="412565"/>
                  </a:cubicBezTo>
                  <a:lnTo>
                    <a:pt x="6680410" y="404999"/>
                  </a:lnTo>
                  <a:cubicBezTo>
                    <a:pt x="6680417" y="404999"/>
                    <a:pt x="6680527" y="404999"/>
                    <a:pt x="6682183" y="404999"/>
                  </a:cubicBezTo>
                  <a:lnTo>
                    <a:pt x="6694597" y="404999"/>
                  </a:lnTo>
                  <a:cubicBezTo>
                    <a:pt x="6694597" y="405007"/>
                    <a:pt x="6694597" y="405086"/>
                    <a:pt x="6694597" y="406080"/>
                  </a:cubicBezTo>
                  <a:lnTo>
                    <a:pt x="6694597" y="413646"/>
                  </a:lnTo>
                  <a:cubicBezTo>
                    <a:pt x="6694606" y="413646"/>
                    <a:pt x="6694679" y="413646"/>
                    <a:pt x="6695357" y="413646"/>
                  </a:cubicBezTo>
                  <a:lnTo>
                    <a:pt x="6700677" y="413646"/>
                  </a:lnTo>
                  <a:lnTo>
                    <a:pt x="6710810" y="409322"/>
                  </a:lnTo>
                  <a:lnTo>
                    <a:pt x="6714863" y="412565"/>
                  </a:lnTo>
                  <a:lnTo>
                    <a:pt x="6714863" y="404999"/>
                  </a:lnTo>
                  <a:cubicBezTo>
                    <a:pt x="6714872" y="404999"/>
                    <a:pt x="6715009" y="404999"/>
                    <a:pt x="6717143" y="404999"/>
                  </a:cubicBezTo>
                  <a:lnTo>
                    <a:pt x="6733104" y="404999"/>
                  </a:lnTo>
                  <a:cubicBezTo>
                    <a:pt x="6733104" y="405007"/>
                    <a:pt x="6733104" y="405086"/>
                    <a:pt x="6733104" y="406080"/>
                  </a:cubicBezTo>
                  <a:lnTo>
                    <a:pt x="6733104" y="413646"/>
                  </a:lnTo>
                  <a:cubicBezTo>
                    <a:pt x="6733123" y="413646"/>
                    <a:pt x="6733859" y="413646"/>
                    <a:pt x="6763504" y="413646"/>
                  </a:cubicBezTo>
                  <a:cubicBezTo>
                    <a:pt x="6763504" y="413656"/>
                    <a:pt x="6763504" y="413765"/>
                    <a:pt x="6763504" y="415267"/>
                  </a:cubicBezTo>
                  <a:lnTo>
                    <a:pt x="6763504" y="426617"/>
                  </a:lnTo>
                  <a:cubicBezTo>
                    <a:pt x="6763521" y="426617"/>
                    <a:pt x="6764161" y="426617"/>
                    <a:pt x="6789851" y="426617"/>
                  </a:cubicBezTo>
                  <a:cubicBezTo>
                    <a:pt x="6789851" y="426633"/>
                    <a:pt x="6789851" y="427313"/>
                    <a:pt x="6789851" y="456881"/>
                  </a:cubicBezTo>
                  <a:cubicBezTo>
                    <a:pt x="6789860" y="456881"/>
                    <a:pt x="6789933" y="456881"/>
                    <a:pt x="6790611" y="456881"/>
                  </a:cubicBezTo>
                  <a:lnTo>
                    <a:pt x="6795931" y="456881"/>
                  </a:lnTo>
                  <a:cubicBezTo>
                    <a:pt x="6795931" y="456888"/>
                    <a:pt x="6795931" y="456974"/>
                    <a:pt x="6795931" y="457962"/>
                  </a:cubicBezTo>
                  <a:lnTo>
                    <a:pt x="6795931" y="465529"/>
                  </a:lnTo>
                  <a:cubicBezTo>
                    <a:pt x="6799985" y="465529"/>
                    <a:pt x="6799985" y="465529"/>
                    <a:pt x="6799985" y="495793"/>
                  </a:cubicBezTo>
                  <a:cubicBezTo>
                    <a:pt x="6799994" y="495793"/>
                    <a:pt x="6800068" y="495793"/>
                    <a:pt x="6800745" y="495793"/>
                  </a:cubicBezTo>
                  <a:lnTo>
                    <a:pt x="6806065" y="495793"/>
                  </a:lnTo>
                  <a:cubicBezTo>
                    <a:pt x="6806065" y="495802"/>
                    <a:pt x="6806065" y="495869"/>
                    <a:pt x="6806065" y="496604"/>
                  </a:cubicBezTo>
                  <a:lnTo>
                    <a:pt x="6806065" y="502279"/>
                  </a:lnTo>
                  <a:cubicBezTo>
                    <a:pt x="6806071" y="502279"/>
                    <a:pt x="6806149" y="502279"/>
                    <a:pt x="6807078" y="502279"/>
                  </a:cubicBezTo>
                  <a:lnTo>
                    <a:pt x="6814171" y="502279"/>
                  </a:lnTo>
                  <a:cubicBezTo>
                    <a:pt x="6814171" y="502296"/>
                    <a:pt x="6814171" y="503009"/>
                    <a:pt x="6814171" y="532544"/>
                  </a:cubicBezTo>
                  <a:cubicBezTo>
                    <a:pt x="6814179" y="532544"/>
                    <a:pt x="6814299" y="532544"/>
                    <a:pt x="6816198" y="532544"/>
                  </a:cubicBezTo>
                  <a:lnTo>
                    <a:pt x="6830385" y="532544"/>
                  </a:lnTo>
                  <a:cubicBezTo>
                    <a:pt x="6830385" y="532560"/>
                    <a:pt x="6830385" y="533140"/>
                    <a:pt x="6830385" y="556323"/>
                  </a:cubicBezTo>
                  <a:cubicBezTo>
                    <a:pt x="6832412" y="556323"/>
                    <a:pt x="6832412" y="556323"/>
                    <a:pt x="6832412" y="557944"/>
                  </a:cubicBezTo>
                  <a:lnTo>
                    <a:pt x="6832412" y="569294"/>
                  </a:lnTo>
                  <a:cubicBezTo>
                    <a:pt x="6832421" y="569294"/>
                    <a:pt x="6832491" y="569294"/>
                    <a:pt x="6833172" y="569294"/>
                  </a:cubicBezTo>
                  <a:lnTo>
                    <a:pt x="6838492" y="569294"/>
                  </a:lnTo>
                  <a:cubicBezTo>
                    <a:pt x="6838492" y="569308"/>
                    <a:pt x="6838492" y="569871"/>
                    <a:pt x="6838492" y="593073"/>
                  </a:cubicBezTo>
                  <a:cubicBezTo>
                    <a:pt x="6838500" y="593073"/>
                    <a:pt x="6838599" y="593073"/>
                    <a:pt x="6839758" y="593073"/>
                  </a:cubicBezTo>
                  <a:lnTo>
                    <a:pt x="6848625" y="593073"/>
                  </a:lnTo>
                  <a:cubicBezTo>
                    <a:pt x="6850652" y="595235"/>
                    <a:pt x="6850652" y="595235"/>
                    <a:pt x="6850652" y="597127"/>
                  </a:cubicBezTo>
                  <a:lnTo>
                    <a:pt x="6850652" y="610368"/>
                  </a:lnTo>
                  <a:cubicBezTo>
                    <a:pt x="6850657" y="610361"/>
                    <a:pt x="6850744" y="610254"/>
                    <a:pt x="6852172" y="608476"/>
                  </a:cubicBezTo>
                  <a:lnTo>
                    <a:pt x="6862812" y="595235"/>
                  </a:lnTo>
                  <a:cubicBezTo>
                    <a:pt x="6862827" y="595235"/>
                    <a:pt x="6863466" y="595235"/>
                    <a:pt x="6891186" y="595235"/>
                  </a:cubicBezTo>
                  <a:cubicBezTo>
                    <a:pt x="6891186" y="595260"/>
                    <a:pt x="6891186" y="596661"/>
                    <a:pt x="6891186" y="681706"/>
                  </a:cubicBezTo>
                  <a:cubicBezTo>
                    <a:pt x="6891194" y="681706"/>
                    <a:pt x="6891270" y="681706"/>
                    <a:pt x="6891946" y="681706"/>
                  </a:cubicBezTo>
                  <a:lnTo>
                    <a:pt x="6897266" y="681706"/>
                  </a:lnTo>
                  <a:cubicBezTo>
                    <a:pt x="6897270" y="681698"/>
                    <a:pt x="6897329" y="681598"/>
                    <a:pt x="6898026" y="680355"/>
                  </a:cubicBezTo>
                  <a:lnTo>
                    <a:pt x="6903346" y="670897"/>
                  </a:lnTo>
                  <a:cubicBezTo>
                    <a:pt x="6903346" y="670904"/>
                    <a:pt x="6903346" y="671003"/>
                    <a:pt x="6903346" y="672789"/>
                  </a:cubicBezTo>
                  <a:lnTo>
                    <a:pt x="6903346" y="686030"/>
                  </a:lnTo>
                  <a:cubicBezTo>
                    <a:pt x="6907399" y="686030"/>
                    <a:pt x="6907399" y="686030"/>
                    <a:pt x="6907399" y="640633"/>
                  </a:cubicBezTo>
                  <a:cubicBezTo>
                    <a:pt x="6907408" y="640633"/>
                    <a:pt x="6907478" y="640633"/>
                    <a:pt x="6908159" y="640633"/>
                  </a:cubicBezTo>
                  <a:lnTo>
                    <a:pt x="6913479" y="640633"/>
                  </a:lnTo>
                  <a:cubicBezTo>
                    <a:pt x="6913479" y="640618"/>
                    <a:pt x="6913479" y="639618"/>
                    <a:pt x="6913479" y="575779"/>
                  </a:cubicBezTo>
                  <a:cubicBezTo>
                    <a:pt x="6913486" y="575779"/>
                    <a:pt x="6913567" y="575779"/>
                    <a:pt x="6914493" y="575779"/>
                  </a:cubicBezTo>
                  <a:lnTo>
                    <a:pt x="6921586" y="575779"/>
                  </a:lnTo>
                  <a:cubicBezTo>
                    <a:pt x="6921592" y="575758"/>
                    <a:pt x="6921856" y="574818"/>
                    <a:pt x="6933746" y="532544"/>
                  </a:cubicBezTo>
                  <a:cubicBezTo>
                    <a:pt x="6933755" y="532544"/>
                    <a:pt x="6933852" y="532544"/>
                    <a:pt x="6935013" y="532544"/>
                  </a:cubicBezTo>
                  <a:lnTo>
                    <a:pt x="6943880" y="532544"/>
                  </a:lnTo>
                  <a:cubicBezTo>
                    <a:pt x="6943885" y="532567"/>
                    <a:pt x="6944111" y="533533"/>
                    <a:pt x="6954013" y="575779"/>
                  </a:cubicBezTo>
                  <a:cubicBezTo>
                    <a:pt x="6954019" y="575779"/>
                    <a:pt x="6954093" y="575779"/>
                    <a:pt x="6955026" y="575779"/>
                  </a:cubicBezTo>
                  <a:lnTo>
                    <a:pt x="6962120" y="575779"/>
                  </a:lnTo>
                  <a:cubicBezTo>
                    <a:pt x="6962120" y="575790"/>
                    <a:pt x="6962120" y="576457"/>
                    <a:pt x="6962120" y="614691"/>
                  </a:cubicBezTo>
                  <a:cubicBezTo>
                    <a:pt x="6962127" y="614691"/>
                    <a:pt x="6962226" y="614691"/>
                    <a:pt x="6963893" y="614691"/>
                  </a:cubicBezTo>
                  <a:lnTo>
                    <a:pt x="6976307" y="614691"/>
                  </a:lnTo>
                  <a:cubicBezTo>
                    <a:pt x="6976307" y="614699"/>
                    <a:pt x="6976307" y="614821"/>
                    <a:pt x="6976307" y="616853"/>
                  </a:cubicBezTo>
                  <a:lnTo>
                    <a:pt x="6976307" y="631985"/>
                  </a:lnTo>
                  <a:cubicBezTo>
                    <a:pt x="6980360" y="631985"/>
                    <a:pt x="6980360" y="631985"/>
                    <a:pt x="6980360" y="629824"/>
                  </a:cubicBezTo>
                  <a:lnTo>
                    <a:pt x="6980360" y="614691"/>
                  </a:lnTo>
                  <a:cubicBezTo>
                    <a:pt x="6980370" y="614691"/>
                    <a:pt x="6980482" y="614691"/>
                    <a:pt x="6981880" y="614691"/>
                  </a:cubicBezTo>
                  <a:lnTo>
                    <a:pt x="6992520" y="614691"/>
                  </a:lnTo>
                  <a:cubicBezTo>
                    <a:pt x="6992520" y="614701"/>
                    <a:pt x="6992520" y="614818"/>
                    <a:pt x="6992520" y="616312"/>
                  </a:cubicBezTo>
                  <a:lnTo>
                    <a:pt x="6992520" y="627662"/>
                  </a:lnTo>
                  <a:cubicBezTo>
                    <a:pt x="6992536" y="627662"/>
                    <a:pt x="6993245" y="627662"/>
                    <a:pt x="7022921" y="627662"/>
                  </a:cubicBezTo>
                  <a:cubicBezTo>
                    <a:pt x="7022921" y="627645"/>
                    <a:pt x="7022921" y="626874"/>
                    <a:pt x="7022921" y="590912"/>
                  </a:cubicBezTo>
                  <a:cubicBezTo>
                    <a:pt x="7022929" y="590912"/>
                    <a:pt x="7023022" y="590912"/>
                    <a:pt x="7024187" y="590912"/>
                  </a:cubicBezTo>
                  <a:lnTo>
                    <a:pt x="7033054" y="590912"/>
                  </a:lnTo>
                  <a:cubicBezTo>
                    <a:pt x="7033054" y="590923"/>
                    <a:pt x="7033054" y="591417"/>
                    <a:pt x="7033054" y="612529"/>
                  </a:cubicBezTo>
                  <a:cubicBezTo>
                    <a:pt x="7035081" y="612529"/>
                    <a:pt x="7035081" y="612529"/>
                    <a:pt x="7035081" y="580103"/>
                  </a:cubicBezTo>
                  <a:cubicBezTo>
                    <a:pt x="7035095" y="580103"/>
                    <a:pt x="7035636" y="580103"/>
                    <a:pt x="7057374" y="580103"/>
                  </a:cubicBezTo>
                  <a:cubicBezTo>
                    <a:pt x="7057374" y="580093"/>
                    <a:pt x="7057374" y="579973"/>
                    <a:pt x="7057374" y="578481"/>
                  </a:cubicBezTo>
                  <a:lnTo>
                    <a:pt x="7057374" y="567132"/>
                  </a:lnTo>
                  <a:cubicBezTo>
                    <a:pt x="7057382" y="567132"/>
                    <a:pt x="7057457" y="567132"/>
                    <a:pt x="7058134" y="567132"/>
                  </a:cubicBezTo>
                  <a:lnTo>
                    <a:pt x="7063454" y="567132"/>
                  </a:lnTo>
                  <a:cubicBezTo>
                    <a:pt x="7063454" y="567126"/>
                    <a:pt x="7063454" y="567013"/>
                    <a:pt x="7063454" y="565241"/>
                  </a:cubicBezTo>
                  <a:lnTo>
                    <a:pt x="7063454" y="552000"/>
                  </a:lnTo>
                  <a:lnTo>
                    <a:pt x="7067508" y="558485"/>
                  </a:lnTo>
                  <a:cubicBezTo>
                    <a:pt x="7067516" y="558485"/>
                    <a:pt x="7067645" y="558485"/>
                    <a:pt x="7069788" y="558485"/>
                  </a:cubicBezTo>
                  <a:lnTo>
                    <a:pt x="7085748" y="558485"/>
                  </a:lnTo>
                  <a:cubicBezTo>
                    <a:pt x="7085748" y="558477"/>
                    <a:pt x="7085748" y="558409"/>
                    <a:pt x="7085748" y="557674"/>
                  </a:cubicBezTo>
                  <a:lnTo>
                    <a:pt x="7085748" y="552000"/>
                  </a:lnTo>
                  <a:cubicBezTo>
                    <a:pt x="7085757" y="552000"/>
                    <a:pt x="7085831" y="552000"/>
                    <a:pt x="7086508" y="552000"/>
                  </a:cubicBezTo>
                  <a:lnTo>
                    <a:pt x="7091828" y="552000"/>
                  </a:lnTo>
                  <a:cubicBezTo>
                    <a:pt x="7091828" y="552009"/>
                    <a:pt x="7091828" y="552109"/>
                    <a:pt x="7091828" y="553351"/>
                  </a:cubicBezTo>
                  <a:lnTo>
                    <a:pt x="7091828" y="562809"/>
                  </a:lnTo>
                  <a:cubicBezTo>
                    <a:pt x="7091843" y="562809"/>
                    <a:pt x="7092576" y="562809"/>
                    <a:pt x="7130335" y="562809"/>
                  </a:cubicBezTo>
                  <a:cubicBezTo>
                    <a:pt x="7130335" y="562827"/>
                    <a:pt x="7130335" y="564337"/>
                    <a:pt x="7130335" y="701162"/>
                  </a:cubicBezTo>
                  <a:cubicBezTo>
                    <a:pt x="7130345" y="701162"/>
                    <a:pt x="7130460" y="701162"/>
                    <a:pt x="7131855" y="701162"/>
                  </a:cubicBezTo>
                  <a:lnTo>
                    <a:pt x="7142495" y="701162"/>
                  </a:lnTo>
                  <a:cubicBezTo>
                    <a:pt x="7142495" y="696839"/>
                    <a:pt x="7142495" y="692515"/>
                    <a:pt x="7142495" y="688192"/>
                  </a:cubicBezTo>
                  <a:cubicBezTo>
                    <a:pt x="7144522" y="688192"/>
                    <a:pt x="7144522" y="688192"/>
                    <a:pt x="7146549" y="688192"/>
                  </a:cubicBezTo>
                  <a:cubicBezTo>
                    <a:pt x="7146549" y="692515"/>
                    <a:pt x="7146549" y="696839"/>
                    <a:pt x="7146549" y="701162"/>
                  </a:cubicBezTo>
                  <a:cubicBezTo>
                    <a:pt x="7156682" y="701162"/>
                    <a:pt x="7166816" y="701162"/>
                    <a:pt x="7176949" y="701162"/>
                  </a:cubicBezTo>
                  <a:cubicBezTo>
                    <a:pt x="7176949" y="690353"/>
                    <a:pt x="7176949" y="681706"/>
                    <a:pt x="7176949" y="670897"/>
                  </a:cubicBezTo>
                  <a:cubicBezTo>
                    <a:pt x="7181003" y="670897"/>
                    <a:pt x="7185056" y="670897"/>
                    <a:pt x="7189109" y="670897"/>
                  </a:cubicBezTo>
                  <a:lnTo>
                    <a:pt x="7201269" y="668736"/>
                  </a:lnTo>
                  <a:cubicBezTo>
                    <a:pt x="7203296" y="668736"/>
                    <a:pt x="7203296" y="670897"/>
                    <a:pt x="7205323" y="670897"/>
                  </a:cubicBezTo>
                  <a:lnTo>
                    <a:pt x="7215456" y="670897"/>
                  </a:lnTo>
                  <a:cubicBezTo>
                    <a:pt x="7215456" y="681706"/>
                    <a:pt x="7215456" y="692515"/>
                    <a:pt x="7215456" y="701162"/>
                  </a:cubicBezTo>
                  <a:cubicBezTo>
                    <a:pt x="7217483" y="701162"/>
                    <a:pt x="7219510" y="701162"/>
                    <a:pt x="7223563" y="701162"/>
                  </a:cubicBezTo>
                  <a:cubicBezTo>
                    <a:pt x="7223563" y="707648"/>
                    <a:pt x="7223563" y="714133"/>
                    <a:pt x="7223563" y="718457"/>
                  </a:cubicBezTo>
                  <a:lnTo>
                    <a:pt x="7232899" y="719362"/>
                  </a:lnTo>
                  <a:lnTo>
                    <a:pt x="7245857" y="719362"/>
                  </a:lnTo>
                  <a:cubicBezTo>
                    <a:pt x="7245857" y="713553"/>
                    <a:pt x="7245857" y="709381"/>
                    <a:pt x="7245857" y="703324"/>
                  </a:cubicBezTo>
                  <a:lnTo>
                    <a:pt x="7313813" y="703324"/>
                  </a:lnTo>
                  <a:lnTo>
                    <a:pt x="7313813" y="618071"/>
                  </a:lnTo>
                  <a:lnTo>
                    <a:pt x="7385821" y="618071"/>
                  </a:lnTo>
                  <a:lnTo>
                    <a:pt x="7385821" y="696839"/>
                  </a:lnTo>
                  <a:cubicBezTo>
                    <a:pt x="7386456" y="696839"/>
                    <a:pt x="7387091" y="696839"/>
                    <a:pt x="7387725" y="696839"/>
                  </a:cubicBezTo>
                  <a:lnTo>
                    <a:pt x="7388967" y="719362"/>
                  </a:lnTo>
                  <a:lnTo>
                    <a:pt x="7398643" y="719362"/>
                  </a:lnTo>
                  <a:cubicBezTo>
                    <a:pt x="7399179" y="712148"/>
                    <a:pt x="7399885" y="704494"/>
                    <a:pt x="7399885" y="696839"/>
                  </a:cubicBezTo>
                  <a:cubicBezTo>
                    <a:pt x="7401912" y="696839"/>
                    <a:pt x="7403939" y="696839"/>
                    <a:pt x="7405965" y="696839"/>
                  </a:cubicBezTo>
                  <a:lnTo>
                    <a:pt x="7407207" y="719362"/>
                  </a:lnTo>
                  <a:lnTo>
                    <a:pt x="7457829" y="719362"/>
                  </a:lnTo>
                  <a:lnTo>
                    <a:pt x="7457829" y="556334"/>
                  </a:lnTo>
                  <a:lnTo>
                    <a:pt x="7655156" y="556334"/>
                  </a:lnTo>
                  <a:lnTo>
                    <a:pt x="7655156" y="719362"/>
                  </a:lnTo>
                  <a:lnTo>
                    <a:pt x="7673853" y="719362"/>
                  </a:lnTo>
                  <a:lnTo>
                    <a:pt x="7673853" y="636669"/>
                  </a:lnTo>
                  <a:lnTo>
                    <a:pt x="7768973" y="636669"/>
                  </a:lnTo>
                  <a:lnTo>
                    <a:pt x="7773382" y="519115"/>
                  </a:lnTo>
                  <a:lnTo>
                    <a:pt x="7819759" y="519115"/>
                  </a:lnTo>
                  <a:lnTo>
                    <a:pt x="7821437" y="571456"/>
                  </a:lnTo>
                  <a:cubicBezTo>
                    <a:pt x="7843732" y="571456"/>
                    <a:pt x="7866024" y="571456"/>
                    <a:pt x="7886292" y="571456"/>
                  </a:cubicBezTo>
                  <a:cubicBezTo>
                    <a:pt x="7886292" y="597397"/>
                    <a:pt x="7886292" y="623338"/>
                    <a:pt x="7886292" y="647118"/>
                  </a:cubicBezTo>
                  <a:cubicBezTo>
                    <a:pt x="7890345" y="647118"/>
                    <a:pt x="7892372" y="647118"/>
                    <a:pt x="7894398" y="647118"/>
                  </a:cubicBezTo>
                  <a:cubicBezTo>
                    <a:pt x="7894398" y="644956"/>
                    <a:pt x="7896425" y="642794"/>
                    <a:pt x="7896425" y="640633"/>
                  </a:cubicBezTo>
                  <a:cubicBezTo>
                    <a:pt x="7898452" y="640633"/>
                    <a:pt x="7900478" y="640633"/>
                    <a:pt x="7902505" y="640633"/>
                  </a:cubicBezTo>
                  <a:cubicBezTo>
                    <a:pt x="7902505" y="642794"/>
                    <a:pt x="7902505" y="644956"/>
                    <a:pt x="7904533" y="649280"/>
                  </a:cubicBezTo>
                  <a:cubicBezTo>
                    <a:pt x="7908585" y="649280"/>
                    <a:pt x="7912638" y="649280"/>
                    <a:pt x="7916693" y="649280"/>
                  </a:cubicBezTo>
                  <a:cubicBezTo>
                    <a:pt x="7916693" y="647118"/>
                    <a:pt x="7916693" y="644956"/>
                    <a:pt x="7916693" y="642794"/>
                  </a:cubicBezTo>
                  <a:cubicBezTo>
                    <a:pt x="7924798" y="642794"/>
                    <a:pt x="7930878" y="642794"/>
                    <a:pt x="7938985" y="642794"/>
                  </a:cubicBezTo>
                  <a:cubicBezTo>
                    <a:pt x="7938985" y="644956"/>
                    <a:pt x="7938985" y="647118"/>
                    <a:pt x="7938985" y="649280"/>
                  </a:cubicBezTo>
                  <a:cubicBezTo>
                    <a:pt x="7945065" y="649280"/>
                    <a:pt x="7953173" y="649280"/>
                    <a:pt x="7959253" y="649280"/>
                  </a:cubicBezTo>
                  <a:cubicBezTo>
                    <a:pt x="7959253" y="664412"/>
                    <a:pt x="7959253" y="679545"/>
                    <a:pt x="7959253" y="694677"/>
                  </a:cubicBezTo>
                  <a:cubicBezTo>
                    <a:pt x="7963306" y="694677"/>
                    <a:pt x="7969386" y="694677"/>
                    <a:pt x="7973440" y="694677"/>
                  </a:cubicBezTo>
                  <a:cubicBezTo>
                    <a:pt x="7973440" y="690353"/>
                    <a:pt x="7973440" y="686030"/>
                    <a:pt x="7973440" y="681706"/>
                  </a:cubicBezTo>
                  <a:cubicBezTo>
                    <a:pt x="7979520" y="681706"/>
                    <a:pt x="7985600" y="681706"/>
                    <a:pt x="7989653" y="681706"/>
                  </a:cubicBezTo>
                  <a:cubicBezTo>
                    <a:pt x="7989653" y="621177"/>
                    <a:pt x="7989653" y="562809"/>
                    <a:pt x="7989653" y="502279"/>
                  </a:cubicBezTo>
                  <a:cubicBezTo>
                    <a:pt x="7991680" y="500117"/>
                    <a:pt x="7993706" y="497955"/>
                    <a:pt x="7995733" y="495793"/>
                  </a:cubicBezTo>
                  <a:cubicBezTo>
                    <a:pt x="8020053" y="495793"/>
                    <a:pt x="8044373" y="495793"/>
                    <a:pt x="8068694" y="495793"/>
                  </a:cubicBezTo>
                  <a:lnTo>
                    <a:pt x="8068694" y="504441"/>
                  </a:lnTo>
                  <a:lnTo>
                    <a:pt x="8078828" y="504441"/>
                  </a:lnTo>
                  <a:cubicBezTo>
                    <a:pt x="8078828" y="543353"/>
                    <a:pt x="8078828" y="582265"/>
                    <a:pt x="8078828" y="619015"/>
                  </a:cubicBezTo>
                  <a:cubicBezTo>
                    <a:pt x="8086934" y="619015"/>
                    <a:pt x="8093014" y="619015"/>
                    <a:pt x="8101121" y="619015"/>
                  </a:cubicBezTo>
                  <a:cubicBezTo>
                    <a:pt x="8101121" y="597397"/>
                    <a:pt x="8101121" y="575779"/>
                    <a:pt x="8101121" y="552000"/>
                  </a:cubicBezTo>
                  <a:cubicBezTo>
                    <a:pt x="8109228" y="552000"/>
                    <a:pt x="8119361" y="552000"/>
                    <a:pt x="8127469" y="552000"/>
                  </a:cubicBezTo>
                  <a:cubicBezTo>
                    <a:pt x="8129494" y="552000"/>
                    <a:pt x="8129494" y="549838"/>
                    <a:pt x="8131521" y="547676"/>
                  </a:cubicBezTo>
                  <a:lnTo>
                    <a:pt x="8139629" y="547676"/>
                  </a:lnTo>
                  <a:cubicBezTo>
                    <a:pt x="8141654" y="549838"/>
                    <a:pt x="8141654" y="552000"/>
                    <a:pt x="8143681" y="552000"/>
                  </a:cubicBezTo>
                  <a:cubicBezTo>
                    <a:pt x="8149761" y="552000"/>
                    <a:pt x="8157869" y="552000"/>
                    <a:pt x="8165976" y="552000"/>
                  </a:cubicBezTo>
                  <a:cubicBezTo>
                    <a:pt x="8165976" y="513088"/>
                    <a:pt x="8165976" y="474176"/>
                    <a:pt x="8165976" y="435264"/>
                  </a:cubicBezTo>
                  <a:cubicBezTo>
                    <a:pt x="8165989" y="435261"/>
                    <a:pt x="8166856" y="435097"/>
                    <a:pt x="8222722" y="424455"/>
                  </a:cubicBezTo>
                  <a:cubicBezTo>
                    <a:pt x="8222722" y="424462"/>
                    <a:pt x="8222722" y="424536"/>
                    <a:pt x="8222722" y="425536"/>
                  </a:cubicBezTo>
                  <a:lnTo>
                    <a:pt x="8222722" y="433102"/>
                  </a:lnTo>
                  <a:cubicBezTo>
                    <a:pt x="8222740" y="433102"/>
                    <a:pt x="8223384" y="433102"/>
                    <a:pt x="8249069" y="433102"/>
                  </a:cubicBezTo>
                  <a:cubicBezTo>
                    <a:pt x="8249069" y="433124"/>
                    <a:pt x="8249069" y="435495"/>
                    <a:pt x="8249069" y="688192"/>
                  </a:cubicBezTo>
                  <a:cubicBezTo>
                    <a:pt x="8255149" y="688192"/>
                    <a:pt x="8263256" y="688192"/>
                    <a:pt x="8271364" y="688192"/>
                  </a:cubicBezTo>
                  <a:cubicBezTo>
                    <a:pt x="8271364" y="686030"/>
                    <a:pt x="8271364" y="686030"/>
                    <a:pt x="8271364" y="683868"/>
                  </a:cubicBezTo>
                  <a:cubicBezTo>
                    <a:pt x="8275416" y="683868"/>
                    <a:pt x="8279469" y="683868"/>
                    <a:pt x="8283524" y="683868"/>
                  </a:cubicBezTo>
                  <a:cubicBezTo>
                    <a:pt x="8283524" y="686030"/>
                    <a:pt x="8283524" y="686030"/>
                    <a:pt x="8283524" y="688192"/>
                  </a:cubicBezTo>
                  <a:cubicBezTo>
                    <a:pt x="8291630" y="688192"/>
                    <a:pt x="8299736" y="688192"/>
                    <a:pt x="8307844" y="688192"/>
                  </a:cubicBezTo>
                  <a:cubicBezTo>
                    <a:pt x="8307844" y="683868"/>
                    <a:pt x="8307844" y="679545"/>
                    <a:pt x="8307844" y="675221"/>
                  </a:cubicBezTo>
                  <a:cubicBezTo>
                    <a:pt x="8317977" y="675221"/>
                    <a:pt x="8328110" y="675221"/>
                    <a:pt x="8336217" y="675221"/>
                  </a:cubicBezTo>
                  <a:cubicBezTo>
                    <a:pt x="8340270" y="670897"/>
                    <a:pt x="8344325" y="670897"/>
                    <a:pt x="8348377" y="670897"/>
                  </a:cubicBezTo>
                  <a:cubicBezTo>
                    <a:pt x="8354457" y="675221"/>
                    <a:pt x="8362565" y="675221"/>
                    <a:pt x="8368645" y="675221"/>
                  </a:cubicBezTo>
                  <a:cubicBezTo>
                    <a:pt x="8368645" y="668736"/>
                    <a:pt x="8368645" y="664412"/>
                    <a:pt x="8368645" y="657927"/>
                  </a:cubicBezTo>
                  <a:lnTo>
                    <a:pt x="8376752" y="657927"/>
                  </a:lnTo>
                  <a:cubicBezTo>
                    <a:pt x="8376752" y="653603"/>
                    <a:pt x="8376752" y="649280"/>
                    <a:pt x="8376752" y="644956"/>
                  </a:cubicBezTo>
                  <a:cubicBezTo>
                    <a:pt x="8394992" y="644956"/>
                    <a:pt x="8415258" y="644956"/>
                    <a:pt x="8433498" y="644956"/>
                  </a:cubicBezTo>
                  <a:cubicBezTo>
                    <a:pt x="8433498" y="634147"/>
                    <a:pt x="8433498" y="625500"/>
                    <a:pt x="8433498" y="614691"/>
                  </a:cubicBezTo>
                  <a:cubicBezTo>
                    <a:pt x="8439578" y="614691"/>
                    <a:pt x="8445658" y="614691"/>
                    <a:pt x="8451738" y="614691"/>
                  </a:cubicBezTo>
                  <a:cubicBezTo>
                    <a:pt x="8451738" y="612529"/>
                    <a:pt x="8451738" y="610368"/>
                    <a:pt x="8451738" y="608206"/>
                  </a:cubicBezTo>
                  <a:cubicBezTo>
                    <a:pt x="8455792" y="608206"/>
                    <a:pt x="8459845" y="608206"/>
                    <a:pt x="8463898" y="608206"/>
                  </a:cubicBezTo>
                  <a:cubicBezTo>
                    <a:pt x="8463898" y="610368"/>
                    <a:pt x="8463898" y="612529"/>
                    <a:pt x="8463898" y="614691"/>
                  </a:cubicBezTo>
                  <a:cubicBezTo>
                    <a:pt x="8469978" y="614691"/>
                    <a:pt x="8474032" y="614691"/>
                    <a:pt x="8480112" y="614691"/>
                  </a:cubicBezTo>
                  <a:cubicBezTo>
                    <a:pt x="8480112" y="629824"/>
                    <a:pt x="8480112" y="647118"/>
                    <a:pt x="8480112" y="664412"/>
                  </a:cubicBezTo>
                  <a:cubicBezTo>
                    <a:pt x="8490245" y="664412"/>
                    <a:pt x="8502406" y="664412"/>
                    <a:pt x="8512540" y="664412"/>
                  </a:cubicBezTo>
                  <a:cubicBezTo>
                    <a:pt x="8512540" y="655765"/>
                    <a:pt x="8512540" y="647118"/>
                    <a:pt x="8512540" y="638471"/>
                  </a:cubicBezTo>
                  <a:cubicBezTo>
                    <a:pt x="8524700" y="638471"/>
                    <a:pt x="8538886" y="638471"/>
                    <a:pt x="8551046" y="638471"/>
                  </a:cubicBezTo>
                  <a:cubicBezTo>
                    <a:pt x="8551046" y="627662"/>
                    <a:pt x="8551046" y="619015"/>
                    <a:pt x="8551046" y="608206"/>
                  </a:cubicBezTo>
                  <a:cubicBezTo>
                    <a:pt x="8567261" y="608206"/>
                    <a:pt x="8583473" y="608206"/>
                    <a:pt x="8599688" y="608206"/>
                  </a:cubicBezTo>
                  <a:cubicBezTo>
                    <a:pt x="8599688" y="608235"/>
                    <a:pt x="8599688" y="610010"/>
                    <a:pt x="8599688" y="719362"/>
                  </a:cubicBezTo>
                  <a:lnTo>
                    <a:pt x="8599688" y="733141"/>
                  </a:lnTo>
                  <a:lnTo>
                    <a:pt x="8665562" y="733141"/>
                  </a:lnTo>
                  <a:lnTo>
                    <a:pt x="8665562" y="838913"/>
                  </a:lnTo>
                  <a:lnTo>
                    <a:pt x="8665562" y="862160"/>
                  </a:lnTo>
                  <a:lnTo>
                    <a:pt x="8680522" y="862160"/>
                  </a:lnTo>
                  <a:cubicBezTo>
                    <a:pt x="8680522" y="862160"/>
                    <a:pt x="8680522" y="862160"/>
                    <a:pt x="8680522" y="860998"/>
                  </a:cubicBezTo>
                  <a:lnTo>
                    <a:pt x="8680522" y="852862"/>
                  </a:lnTo>
                  <a:cubicBezTo>
                    <a:pt x="8680522" y="852862"/>
                    <a:pt x="8680522" y="852862"/>
                    <a:pt x="8725102" y="852862"/>
                  </a:cubicBezTo>
                  <a:cubicBezTo>
                    <a:pt x="8725102" y="852862"/>
                    <a:pt x="8725102" y="852862"/>
                    <a:pt x="8725102" y="855477"/>
                  </a:cubicBezTo>
                  <a:lnTo>
                    <a:pt x="8725102" y="861131"/>
                  </a:lnTo>
                  <a:lnTo>
                    <a:pt x="8733569" y="852574"/>
                  </a:lnTo>
                  <a:cubicBezTo>
                    <a:pt x="8731340" y="852574"/>
                    <a:pt x="8731340" y="850249"/>
                    <a:pt x="8729111" y="850249"/>
                  </a:cubicBezTo>
                  <a:cubicBezTo>
                    <a:pt x="8729111" y="847924"/>
                    <a:pt x="8729111" y="845600"/>
                    <a:pt x="8729111" y="843275"/>
                  </a:cubicBezTo>
                  <a:cubicBezTo>
                    <a:pt x="8731340" y="843275"/>
                    <a:pt x="8733569" y="840950"/>
                    <a:pt x="8735797" y="840950"/>
                  </a:cubicBezTo>
                  <a:cubicBezTo>
                    <a:pt x="8735797" y="836301"/>
                    <a:pt x="8735797" y="833976"/>
                    <a:pt x="8735797" y="831652"/>
                  </a:cubicBezTo>
                  <a:cubicBezTo>
                    <a:pt x="8738027" y="831652"/>
                    <a:pt x="8738027" y="831652"/>
                    <a:pt x="8740256" y="831652"/>
                  </a:cubicBezTo>
                  <a:cubicBezTo>
                    <a:pt x="8740256" y="824678"/>
                    <a:pt x="8740256" y="817704"/>
                    <a:pt x="8740256" y="810730"/>
                  </a:cubicBezTo>
                  <a:cubicBezTo>
                    <a:pt x="8738027" y="810730"/>
                    <a:pt x="8738027" y="810730"/>
                    <a:pt x="8735797" y="810730"/>
                  </a:cubicBezTo>
                  <a:cubicBezTo>
                    <a:pt x="8735797" y="808405"/>
                    <a:pt x="8735797" y="808405"/>
                    <a:pt x="8735797" y="806081"/>
                  </a:cubicBezTo>
                  <a:lnTo>
                    <a:pt x="8740256" y="803756"/>
                  </a:lnTo>
                  <a:cubicBezTo>
                    <a:pt x="8744713" y="799107"/>
                    <a:pt x="8746943" y="794457"/>
                    <a:pt x="8751401" y="787483"/>
                  </a:cubicBezTo>
                  <a:cubicBezTo>
                    <a:pt x="8753629" y="782834"/>
                    <a:pt x="8753629" y="780510"/>
                    <a:pt x="8753629" y="778185"/>
                  </a:cubicBezTo>
                  <a:cubicBezTo>
                    <a:pt x="8749172" y="771211"/>
                    <a:pt x="8749172" y="759588"/>
                    <a:pt x="8753629" y="752614"/>
                  </a:cubicBezTo>
                  <a:cubicBezTo>
                    <a:pt x="8753631" y="752611"/>
                    <a:pt x="8753645" y="752565"/>
                    <a:pt x="8753909" y="751742"/>
                  </a:cubicBezTo>
                  <a:lnTo>
                    <a:pt x="8755767" y="745928"/>
                  </a:lnTo>
                  <a:lnTo>
                    <a:pt x="8754080" y="745928"/>
                  </a:lnTo>
                  <a:cubicBezTo>
                    <a:pt x="8754080" y="745928"/>
                    <a:pt x="8754080" y="745928"/>
                    <a:pt x="8754080" y="744766"/>
                  </a:cubicBezTo>
                  <a:lnTo>
                    <a:pt x="8754080" y="736629"/>
                  </a:lnTo>
                  <a:cubicBezTo>
                    <a:pt x="8754080" y="736629"/>
                    <a:pt x="8754080" y="736629"/>
                    <a:pt x="8755194" y="736629"/>
                  </a:cubicBezTo>
                  <a:lnTo>
                    <a:pt x="8762996" y="736629"/>
                  </a:lnTo>
                  <a:cubicBezTo>
                    <a:pt x="8762996" y="736629"/>
                    <a:pt x="8762996" y="736629"/>
                    <a:pt x="8762996" y="735467"/>
                  </a:cubicBezTo>
                  <a:lnTo>
                    <a:pt x="8762996" y="727331"/>
                  </a:lnTo>
                  <a:cubicBezTo>
                    <a:pt x="8762996" y="727331"/>
                    <a:pt x="8762996" y="727331"/>
                    <a:pt x="8761881" y="727331"/>
                  </a:cubicBezTo>
                  <a:lnTo>
                    <a:pt x="8754080" y="727331"/>
                  </a:lnTo>
                  <a:cubicBezTo>
                    <a:pt x="8754080" y="727331"/>
                    <a:pt x="8754080" y="727331"/>
                    <a:pt x="8754080" y="726168"/>
                  </a:cubicBezTo>
                  <a:lnTo>
                    <a:pt x="8754080" y="718032"/>
                  </a:lnTo>
                  <a:cubicBezTo>
                    <a:pt x="8754080" y="718032"/>
                    <a:pt x="8754080" y="718032"/>
                    <a:pt x="8755194" y="718032"/>
                  </a:cubicBezTo>
                  <a:lnTo>
                    <a:pt x="8762996" y="718032"/>
                  </a:lnTo>
                  <a:cubicBezTo>
                    <a:pt x="8762996" y="718032"/>
                    <a:pt x="8762996" y="718032"/>
                    <a:pt x="8762996" y="717160"/>
                  </a:cubicBezTo>
                  <a:lnTo>
                    <a:pt x="8762996" y="711058"/>
                  </a:lnTo>
                  <a:cubicBezTo>
                    <a:pt x="8762996" y="711058"/>
                    <a:pt x="8762996" y="711058"/>
                    <a:pt x="8761881" y="711058"/>
                  </a:cubicBezTo>
                  <a:lnTo>
                    <a:pt x="8754080" y="711058"/>
                  </a:lnTo>
                  <a:cubicBezTo>
                    <a:pt x="8754080" y="711058"/>
                    <a:pt x="8754080" y="711058"/>
                    <a:pt x="8754080" y="709896"/>
                  </a:cubicBezTo>
                  <a:lnTo>
                    <a:pt x="8754080" y="701759"/>
                  </a:lnTo>
                  <a:cubicBezTo>
                    <a:pt x="8754080" y="701759"/>
                    <a:pt x="8754080" y="701759"/>
                    <a:pt x="8755194" y="701759"/>
                  </a:cubicBezTo>
                  <a:lnTo>
                    <a:pt x="8762996" y="701759"/>
                  </a:lnTo>
                  <a:cubicBezTo>
                    <a:pt x="8762996" y="701759"/>
                    <a:pt x="8762996" y="701759"/>
                    <a:pt x="8761881" y="700016"/>
                  </a:cubicBezTo>
                  <a:lnTo>
                    <a:pt x="8754080" y="687812"/>
                  </a:lnTo>
                  <a:cubicBezTo>
                    <a:pt x="8754080" y="687812"/>
                    <a:pt x="8754080" y="687812"/>
                    <a:pt x="8754080" y="650617"/>
                  </a:cubicBezTo>
                  <a:cubicBezTo>
                    <a:pt x="8754080" y="650617"/>
                    <a:pt x="8754080" y="650617"/>
                    <a:pt x="8903424" y="650617"/>
                  </a:cubicBezTo>
                  <a:cubicBezTo>
                    <a:pt x="8903424" y="650617"/>
                    <a:pt x="8903424" y="650617"/>
                    <a:pt x="8905096" y="653232"/>
                  </a:cubicBezTo>
                  <a:lnTo>
                    <a:pt x="8908543" y="658626"/>
                  </a:lnTo>
                  <a:lnTo>
                    <a:pt x="8908543" y="647687"/>
                  </a:lnTo>
                  <a:cubicBezTo>
                    <a:pt x="8908543" y="636001"/>
                    <a:pt x="8908543" y="622669"/>
                    <a:pt x="8908543" y="607460"/>
                  </a:cubicBezTo>
                  <a:cubicBezTo>
                    <a:pt x="8908552" y="607460"/>
                    <a:pt x="8908671" y="607460"/>
                    <a:pt x="8910570" y="607460"/>
                  </a:cubicBezTo>
                  <a:lnTo>
                    <a:pt x="8924757" y="607460"/>
                  </a:lnTo>
                  <a:cubicBezTo>
                    <a:pt x="8924757" y="607441"/>
                    <a:pt x="8924757" y="606126"/>
                    <a:pt x="8924757" y="515723"/>
                  </a:cubicBezTo>
                  <a:lnTo>
                    <a:pt x="8924757" y="490724"/>
                  </a:lnTo>
                  <a:lnTo>
                    <a:pt x="9078786" y="490724"/>
                  </a:lnTo>
                  <a:lnTo>
                    <a:pt x="9078786" y="506306"/>
                  </a:lnTo>
                  <a:cubicBezTo>
                    <a:pt x="9078786" y="526935"/>
                    <a:pt x="9078786" y="559711"/>
                    <a:pt x="9078786" y="611783"/>
                  </a:cubicBezTo>
                  <a:cubicBezTo>
                    <a:pt x="9078796" y="611782"/>
                    <a:pt x="9078908" y="611761"/>
                    <a:pt x="9080306" y="611513"/>
                  </a:cubicBezTo>
                  <a:lnTo>
                    <a:pt x="9090946" y="609622"/>
                  </a:lnTo>
                  <a:cubicBezTo>
                    <a:pt x="9090946" y="609644"/>
                    <a:pt x="9090916" y="610978"/>
                    <a:pt x="9088919" y="698254"/>
                  </a:cubicBezTo>
                  <a:cubicBezTo>
                    <a:pt x="9088929" y="698256"/>
                    <a:pt x="9089040" y="698276"/>
                    <a:pt x="9090439" y="698525"/>
                  </a:cubicBezTo>
                  <a:lnTo>
                    <a:pt x="9101079" y="700416"/>
                  </a:lnTo>
                  <a:cubicBezTo>
                    <a:pt x="9101081" y="700423"/>
                    <a:pt x="9101101" y="700487"/>
                    <a:pt x="9101332" y="701227"/>
                  </a:cubicBezTo>
                  <a:lnTo>
                    <a:pt x="9103106" y="706902"/>
                  </a:lnTo>
                  <a:cubicBezTo>
                    <a:pt x="9103108" y="706893"/>
                    <a:pt x="9103153" y="706750"/>
                    <a:pt x="9103866" y="704470"/>
                  </a:cubicBezTo>
                  <a:lnTo>
                    <a:pt x="9109186" y="687446"/>
                  </a:lnTo>
                  <a:cubicBezTo>
                    <a:pt x="9109193" y="687446"/>
                    <a:pt x="9109293" y="687446"/>
                    <a:pt x="9110959" y="687446"/>
                  </a:cubicBezTo>
                  <a:lnTo>
                    <a:pt x="9123373" y="687446"/>
                  </a:lnTo>
                  <a:cubicBezTo>
                    <a:pt x="9123373" y="687463"/>
                    <a:pt x="9123373" y="688156"/>
                    <a:pt x="9123373" y="719872"/>
                  </a:cubicBezTo>
                  <a:cubicBezTo>
                    <a:pt x="9123379" y="719877"/>
                    <a:pt x="9123456" y="719917"/>
                    <a:pt x="9124386" y="720413"/>
                  </a:cubicBezTo>
                  <a:lnTo>
                    <a:pt x="9131480" y="724196"/>
                  </a:lnTo>
                  <a:cubicBezTo>
                    <a:pt x="9131480" y="724205"/>
                    <a:pt x="9131480" y="724306"/>
                    <a:pt x="9131480" y="725547"/>
                  </a:cubicBezTo>
                  <a:lnTo>
                    <a:pt x="9131480" y="735005"/>
                  </a:lnTo>
                  <a:cubicBezTo>
                    <a:pt x="9131500" y="735005"/>
                    <a:pt x="9132408" y="735005"/>
                    <a:pt x="9176067" y="735005"/>
                  </a:cubicBezTo>
                  <a:cubicBezTo>
                    <a:pt x="9176067" y="735013"/>
                    <a:pt x="9176067" y="735096"/>
                    <a:pt x="9176067" y="736086"/>
                  </a:cubicBezTo>
                  <a:lnTo>
                    <a:pt x="9176067" y="743652"/>
                  </a:lnTo>
                  <a:cubicBezTo>
                    <a:pt x="9176076" y="743652"/>
                    <a:pt x="9176197" y="743652"/>
                    <a:pt x="9178093" y="743652"/>
                  </a:cubicBezTo>
                  <a:lnTo>
                    <a:pt x="9192280" y="743652"/>
                  </a:lnTo>
                  <a:cubicBezTo>
                    <a:pt x="9192280" y="743634"/>
                    <a:pt x="9192280" y="742905"/>
                    <a:pt x="9192280" y="713387"/>
                  </a:cubicBezTo>
                  <a:cubicBezTo>
                    <a:pt x="9192301" y="713387"/>
                    <a:pt x="9193231" y="713387"/>
                    <a:pt x="9236867" y="713387"/>
                  </a:cubicBezTo>
                  <a:cubicBezTo>
                    <a:pt x="9236867" y="713379"/>
                    <a:pt x="9236867" y="713282"/>
                    <a:pt x="9236867" y="712036"/>
                  </a:cubicBezTo>
                  <a:lnTo>
                    <a:pt x="9236867" y="702578"/>
                  </a:lnTo>
                  <a:cubicBezTo>
                    <a:pt x="9236873" y="702578"/>
                    <a:pt x="9236947" y="702578"/>
                    <a:pt x="9237881" y="702578"/>
                  </a:cubicBezTo>
                  <a:lnTo>
                    <a:pt x="9244974" y="702578"/>
                  </a:lnTo>
                  <a:cubicBezTo>
                    <a:pt x="9244974" y="702571"/>
                    <a:pt x="9244974" y="702458"/>
                    <a:pt x="9244974" y="700687"/>
                  </a:cubicBezTo>
                  <a:lnTo>
                    <a:pt x="9244974" y="687446"/>
                  </a:lnTo>
                  <a:cubicBezTo>
                    <a:pt x="9244983" y="687446"/>
                    <a:pt x="9245055" y="687446"/>
                    <a:pt x="9245734" y="687446"/>
                  </a:cubicBezTo>
                  <a:lnTo>
                    <a:pt x="9251054" y="687446"/>
                  </a:lnTo>
                  <a:cubicBezTo>
                    <a:pt x="9251054" y="687439"/>
                    <a:pt x="9251054" y="687354"/>
                    <a:pt x="9251054" y="686365"/>
                  </a:cubicBezTo>
                  <a:lnTo>
                    <a:pt x="9251054" y="678798"/>
                  </a:lnTo>
                  <a:cubicBezTo>
                    <a:pt x="9251062" y="678798"/>
                    <a:pt x="9251186" y="678798"/>
                    <a:pt x="9253081" y="678798"/>
                  </a:cubicBezTo>
                  <a:lnTo>
                    <a:pt x="9267268" y="678798"/>
                  </a:lnTo>
                  <a:cubicBezTo>
                    <a:pt x="9267268" y="678805"/>
                    <a:pt x="9267268" y="678882"/>
                    <a:pt x="9267268" y="679879"/>
                  </a:cubicBezTo>
                  <a:lnTo>
                    <a:pt x="9267268" y="687446"/>
                  </a:lnTo>
                  <a:cubicBezTo>
                    <a:pt x="9267279" y="687446"/>
                    <a:pt x="9267780" y="687446"/>
                    <a:pt x="9289561" y="687446"/>
                  </a:cubicBezTo>
                  <a:cubicBezTo>
                    <a:pt x="9289561" y="687438"/>
                    <a:pt x="9289561" y="687324"/>
                    <a:pt x="9289561" y="685554"/>
                  </a:cubicBezTo>
                  <a:lnTo>
                    <a:pt x="9289561" y="672313"/>
                  </a:lnTo>
                  <a:cubicBezTo>
                    <a:pt x="9289567" y="672313"/>
                    <a:pt x="9289664" y="672313"/>
                    <a:pt x="9291335" y="672313"/>
                  </a:cubicBezTo>
                  <a:lnTo>
                    <a:pt x="9303748" y="672313"/>
                  </a:lnTo>
                  <a:cubicBezTo>
                    <a:pt x="9303748" y="672325"/>
                    <a:pt x="9303748" y="672839"/>
                    <a:pt x="9303748" y="696093"/>
                  </a:cubicBezTo>
                  <a:cubicBezTo>
                    <a:pt x="9303755" y="696093"/>
                    <a:pt x="9303835" y="696093"/>
                    <a:pt x="9304762" y="696093"/>
                  </a:cubicBezTo>
                  <a:lnTo>
                    <a:pt x="9311855" y="696093"/>
                  </a:lnTo>
                  <a:cubicBezTo>
                    <a:pt x="9311855" y="696087"/>
                    <a:pt x="9311855" y="696006"/>
                    <a:pt x="9311855" y="695012"/>
                  </a:cubicBezTo>
                  <a:lnTo>
                    <a:pt x="9311855" y="687446"/>
                  </a:lnTo>
                  <a:cubicBezTo>
                    <a:pt x="9311864" y="687446"/>
                    <a:pt x="9311982" y="687446"/>
                    <a:pt x="9313628" y="687446"/>
                  </a:cubicBezTo>
                  <a:lnTo>
                    <a:pt x="9326042" y="687446"/>
                  </a:lnTo>
                  <a:cubicBezTo>
                    <a:pt x="9326042" y="687459"/>
                    <a:pt x="9326042" y="688018"/>
                    <a:pt x="9326042" y="713387"/>
                  </a:cubicBezTo>
                  <a:cubicBezTo>
                    <a:pt x="9326050" y="713387"/>
                    <a:pt x="9326168" y="713387"/>
                    <a:pt x="9328069" y="713387"/>
                  </a:cubicBezTo>
                  <a:lnTo>
                    <a:pt x="9342255" y="713387"/>
                  </a:lnTo>
                  <a:cubicBezTo>
                    <a:pt x="9342255" y="713398"/>
                    <a:pt x="9342255" y="713513"/>
                    <a:pt x="9342255" y="715008"/>
                  </a:cubicBezTo>
                  <a:lnTo>
                    <a:pt x="9342255" y="726358"/>
                  </a:lnTo>
                  <a:cubicBezTo>
                    <a:pt x="9342263" y="726358"/>
                    <a:pt x="9342334" y="726358"/>
                    <a:pt x="9343015" y="726358"/>
                  </a:cubicBezTo>
                  <a:lnTo>
                    <a:pt x="9348336" y="726358"/>
                  </a:lnTo>
                  <a:cubicBezTo>
                    <a:pt x="9348336" y="726350"/>
                    <a:pt x="9348336" y="726274"/>
                    <a:pt x="9348336" y="725547"/>
                  </a:cubicBezTo>
                  <a:lnTo>
                    <a:pt x="9348336" y="719872"/>
                  </a:lnTo>
                  <a:cubicBezTo>
                    <a:pt x="9348353" y="719872"/>
                    <a:pt x="9349072" y="719872"/>
                    <a:pt x="9378736" y="719872"/>
                  </a:cubicBezTo>
                  <a:cubicBezTo>
                    <a:pt x="9378736" y="719886"/>
                    <a:pt x="9378736" y="720449"/>
                    <a:pt x="9378736" y="743652"/>
                  </a:cubicBezTo>
                  <a:cubicBezTo>
                    <a:pt x="9378743" y="743652"/>
                    <a:pt x="9378822" y="743652"/>
                    <a:pt x="9379749" y="743652"/>
                  </a:cubicBezTo>
                  <a:lnTo>
                    <a:pt x="9386843" y="743652"/>
                  </a:lnTo>
                  <a:cubicBezTo>
                    <a:pt x="9386843" y="743659"/>
                    <a:pt x="9386843" y="743732"/>
                    <a:pt x="9386843" y="744733"/>
                  </a:cubicBezTo>
                  <a:lnTo>
                    <a:pt x="9386843" y="752299"/>
                  </a:lnTo>
                  <a:cubicBezTo>
                    <a:pt x="9386852" y="752299"/>
                    <a:pt x="9386925" y="752299"/>
                    <a:pt x="9387603" y="752299"/>
                  </a:cubicBezTo>
                  <a:lnTo>
                    <a:pt x="9392923" y="752299"/>
                  </a:lnTo>
                  <a:cubicBezTo>
                    <a:pt x="9392923" y="752292"/>
                    <a:pt x="9392923" y="752172"/>
                    <a:pt x="9392923" y="750137"/>
                  </a:cubicBezTo>
                  <a:lnTo>
                    <a:pt x="9392923" y="735005"/>
                  </a:lnTo>
                  <a:cubicBezTo>
                    <a:pt x="9392930" y="735005"/>
                    <a:pt x="9393008" y="735005"/>
                    <a:pt x="9393936" y="735005"/>
                  </a:cubicBezTo>
                  <a:lnTo>
                    <a:pt x="9401030" y="735005"/>
                  </a:lnTo>
                  <a:cubicBezTo>
                    <a:pt x="9401030" y="735013"/>
                    <a:pt x="9401030" y="735096"/>
                    <a:pt x="9401030" y="736086"/>
                  </a:cubicBezTo>
                  <a:lnTo>
                    <a:pt x="9401030" y="743652"/>
                  </a:lnTo>
                  <a:lnTo>
                    <a:pt x="9406350" y="741659"/>
                  </a:lnTo>
                  <a:cubicBezTo>
                    <a:pt x="9407110" y="741287"/>
                    <a:pt x="9407110" y="741085"/>
                    <a:pt x="9407110" y="740679"/>
                  </a:cubicBezTo>
                  <a:lnTo>
                    <a:pt x="9407110" y="735005"/>
                  </a:lnTo>
                  <a:cubicBezTo>
                    <a:pt x="9407127" y="735005"/>
                    <a:pt x="9407928" y="735005"/>
                    <a:pt x="9445617" y="735005"/>
                  </a:cubicBezTo>
                  <a:cubicBezTo>
                    <a:pt x="9445617" y="735019"/>
                    <a:pt x="9445617" y="735566"/>
                    <a:pt x="9445617" y="758784"/>
                  </a:cubicBezTo>
                  <a:cubicBezTo>
                    <a:pt x="9445625" y="758784"/>
                    <a:pt x="9445743" y="758784"/>
                    <a:pt x="9447643" y="758784"/>
                  </a:cubicBezTo>
                  <a:lnTo>
                    <a:pt x="9461830" y="758784"/>
                  </a:lnTo>
                  <a:cubicBezTo>
                    <a:pt x="9461830" y="758792"/>
                    <a:pt x="9461830" y="758874"/>
                    <a:pt x="9461830" y="759865"/>
                  </a:cubicBezTo>
                  <a:lnTo>
                    <a:pt x="9461830" y="767431"/>
                  </a:lnTo>
                  <a:cubicBezTo>
                    <a:pt x="9461839" y="767431"/>
                    <a:pt x="9461962" y="767431"/>
                    <a:pt x="9463604" y="767431"/>
                  </a:cubicBezTo>
                  <a:lnTo>
                    <a:pt x="9476017" y="767431"/>
                  </a:lnTo>
                  <a:cubicBezTo>
                    <a:pt x="9476017" y="767419"/>
                    <a:pt x="9476017" y="766908"/>
                    <a:pt x="9476017" y="743652"/>
                  </a:cubicBezTo>
                  <a:cubicBezTo>
                    <a:pt x="9476024" y="743652"/>
                    <a:pt x="9476102" y="743652"/>
                    <a:pt x="9477030" y="743652"/>
                  </a:cubicBezTo>
                  <a:lnTo>
                    <a:pt x="9484124" y="743652"/>
                  </a:lnTo>
                  <a:cubicBezTo>
                    <a:pt x="9484124" y="743633"/>
                    <a:pt x="9484124" y="742862"/>
                    <a:pt x="9484124" y="711225"/>
                  </a:cubicBezTo>
                  <a:cubicBezTo>
                    <a:pt x="9484131" y="711225"/>
                    <a:pt x="9484208" y="711225"/>
                    <a:pt x="9485137" y="711225"/>
                  </a:cubicBezTo>
                  <a:lnTo>
                    <a:pt x="9492231" y="711225"/>
                  </a:lnTo>
                  <a:cubicBezTo>
                    <a:pt x="9492231" y="711219"/>
                    <a:pt x="9492231" y="711110"/>
                    <a:pt x="9492231" y="709334"/>
                  </a:cubicBezTo>
                  <a:lnTo>
                    <a:pt x="9492231" y="696093"/>
                  </a:lnTo>
                  <a:cubicBezTo>
                    <a:pt x="9490204" y="696093"/>
                    <a:pt x="9490204" y="696093"/>
                    <a:pt x="9490964" y="694471"/>
                  </a:cubicBezTo>
                  <a:lnTo>
                    <a:pt x="9496284" y="683122"/>
                  </a:lnTo>
                  <a:cubicBezTo>
                    <a:pt x="9496289" y="683139"/>
                    <a:pt x="9496484" y="683813"/>
                    <a:pt x="9504391" y="711225"/>
                  </a:cubicBezTo>
                  <a:cubicBezTo>
                    <a:pt x="9504399" y="711225"/>
                    <a:pt x="9504472" y="711225"/>
                    <a:pt x="9505151" y="711225"/>
                  </a:cubicBezTo>
                  <a:lnTo>
                    <a:pt x="9510471" y="711225"/>
                  </a:lnTo>
                  <a:cubicBezTo>
                    <a:pt x="9510471" y="711212"/>
                    <a:pt x="9510471" y="710033"/>
                    <a:pt x="9510471" y="605298"/>
                  </a:cubicBezTo>
                  <a:cubicBezTo>
                    <a:pt x="9510481" y="605298"/>
                    <a:pt x="9510595" y="605298"/>
                    <a:pt x="9511991" y="605298"/>
                  </a:cubicBezTo>
                  <a:lnTo>
                    <a:pt x="9522631" y="605298"/>
                  </a:lnTo>
                  <a:cubicBezTo>
                    <a:pt x="9522631" y="605276"/>
                    <a:pt x="9522631" y="604266"/>
                    <a:pt x="9522631" y="557739"/>
                  </a:cubicBezTo>
                  <a:cubicBezTo>
                    <a:pt x="9522648" y="557739"/>
                    <a:pt x="9523273" y="557739"/>
                    <a:pt x="9548978" y="557739"/>
                  </a:cubicBezTo>
                  <a:cubicBezTo>
                    <a:pt x="9548978" y="557727"/>
                    <a:pt x="9548978" y="557217"/>
                    <a:pt x="9548978" y="536121"/>
                  </a:cubicBezTo>
                  <a:cubicBezTo>
                    <a:pt x="9548997" y="536121"/>
                    <a:pt x="9549786" y="536121"/>
                    <a:pt x="9583432" y="536121"/>
                  </a:cubicBezTo>
                  <a:cubicBezTo>
                    <a:pt x="9583432" y="536129"/>
                    <a:pt x="9583432" y="536259"/>
                    <a:pt x="9583432" y="538553"/>
                  </a:cubicBezTo>
                  <a:lnTo>
                    <a:pt x="9583432" y="555577"/>
                  </a:lnTo>
                  <a:cubicBezTo>
                    <a:pt x="9583441" y="555577"/>
                    <a:pt x="9583572" y="555577"/>
                    <a:pt x="9585712" y="555577"/>
                  </a:cubicBezTo>
                  <a:lnTo>
                    <a:pt x="9601672" y="555577"/>
                  </a:lnTo>
                  <a:cubicBezTo>
                    <a:pt x="9601672" y="555595"/>
                    <a:pt x="9601672" y="556489"/>
                    <a:pt x="9601672" y="603136"/>
                  </a:cubicBezTo>
                  <a:cubicBezTo>
                    <a:pt x="9601678" y="603136"/>
                    <a:pt x="9601754" y="603136"/>
                    <a:pt x="9602685" y="603136"/>
                  </a:cubicBezTo>
                  <a:lnTo>
                    <a:pt x="9609779" y="603136"/>
                  </a:lnTo>
                  <a:lnTo>
                    <a:pt x="9623966" y="607460"/>
                  </a:lnTo>
                  <a:cubicBezTo>
                    <a:pt x="9623966" y="607470"/>
                    <a:pt x="9623966" y="608120"/>
                    <a:pt x="9623966" y="646372"/>
                  </a:cubicBezTo>
                  <a:cubicBezTo>
                    <a:pt x="9623972" y="646372"/>
                    <a:pt x="9624047" y="646372"/>
                    <a:pt x="9624979" y="646372"/>
                  </a:cubicBezTo>
                  <a:lnTo>
                    <a:pt x="9632072" y="646372"/>
                  </a:lnTo>
                  <a:cubicBezTo>
                    <a:pt x="9632072" y="646382"/>
                    <a:pt x="9632072" y="646488"/>
                    <a:pt x="9632072" y="647993"/>
                  </a:cubicBezTo>
                  <a:lnTo>
                    <a:pt x="9632072" y="659342"/>
                  </a:lnTo>
                  <a:cubicBezTo>
                    <a:pt x="9632080" y="659342"/>
                    <a:pt x="9632204" y="659342"/>
                    <a:pt x="9634099" y="659342"/>
                  </a:cubicBezTo>
                  <a:lnTo>
                    <a:pt x="9648286" y="659342"/>
                  </a:lnTo>
                  <a:lnTo>
                    <a:pt x="9654366" y="665828"/>
                  </a:lnTo>
                  <a:cubicBezTo>
                    <a:pt x="9654366" y="665840"/>
                    <a:pt x="9654366" y="666326"/>
                    <a:pt x="9654366" y="687446"/>
                  </a:cubicBezTo>
                  <a:cubicBezTo>
                    <a:pt x="9654375" y="687446"/>
                    <a:pt x="9654506" y="687446"/>
                    <a:pt x="9656646" y="687446"/>
                  </a:cubicBezTo>
                  <a:lnTo>
                    <a:pt x="9672606" y="687446"/>
                  </a:lnTo>
                  <a:cubicBezTo>
                    <a:pt x="9672606" y="687453"/>
                    <a:pt x="9672606" y="687533"/>
                    <a:pt x="9672606" y="688526"/>
                  </a:cubicBezTo>
                  <a:lnTo>
                    <a:pt x="9672606" y="696093"/>
                  </a:lnTo>
                  <a:cubicBezTo>
                    <a:pt x="9672615" y="696093"/>
                    <a:pt x="9672714" y="696093"/>
                    <a:pt x="9673873" y="696093"/>
                  </a:cubicBezTo>
                  <a:lnTo>
                    <a:pt x="9682740" y="696093"/>
                  </a:lnTo>
                  <a:cubicBezTo>
                    <a:pt x="9682740" y="696102"/>
                    <a:pt x="9682740" y="696231"/>
                    <a:pt x="9682740" y="698254"/>
                  </a:cubicBezTo>
                  <a:lnTo>
                    <a:pt x="9682740" y="713387"/>
                  </a:lnTo>
                  <a:cubicBezTo>
                    <a:pt x="9686793" y="713387"/>
                    <a:pt x="9686793" y="713387"/>
                    <a:pt x="9686793" y="711495"/>
                  </a:cubicBezTo>
                  <a:lnTo>
                    <a:pt x="9686793" y="698254"/>
                  </a:lnTo>
                  <a:cubicBezTo>
                    <a:pt x="9686799" y="698254"/>
                    <a:pt x="9686877" y="698254"/>
                    <a:pt x="9687806" y="698254"/>
                  </a:cubicBezTo>
                  <a:lnTo>
                    <a:pt x="9694900" y="698254"/>
                  </a:lnTo>
                  <a:cubicBezTo>
                    <a:pt x="9694900" y="698265"/>
                    <a:pt x="9694900" y="698384"/>
                    <a:pt x="9694900" y="699876"/>
                  </a:cubicBezTo>
                  <a:lnTo>
                    <a:pt x="9694900" y="711225"/>
                  </a:lnTo>
                  <a:cubicBezTo>
                    <a:pt x="9694909" y="711225"/>
                    <a:pt x="9694982" y="711225"/>
                    <a:pt x="9695660" y="711225"/>
                  </a:cubicBezTo>
                  <a:lnTo>
                    <a:pt x="9700980" y="711225"/>
                  </a:lnTo>
                  <a:cubicBezTo>
                    <a:pt x="9700980" y="706902"/>
                    <a:pt x="9700980" y="706902"/>
                    <a:pt x="9749620" y="706902"/>
                  </a:cubicBezTo>
                  <a:cubicBezTo>
                    <a:pt x="9749620" y="706911"/>
                    <a:pt x="9749620" y="707012"/>
                    <a:pt x="9749620" y="708253"/>
                  </a:cubicBezTo>
                  <a:lnTo>
                    <a:pt x="9749620" y="717710"/>
                  </a:lnTo>
                  <a:cubicBezTo>
                    <a:pt x="9749628" y="717710"/>
                    <a:pt x="9749703" y="717710"/>
                    <a:pt x="9750380" y="717710"/>
                  </a:cubicBezTo>
                  <a:lnTo>
                    <a:pt x="9755702" y="717710"/>
                  </a:lnTo>
                  <a:cubicBezTo>
                    <a:pt x="9755702" y="717719"/>
                    <a:pt x="9755702" y="717841"/>
                    <a:pt x="9755702" y="719872"/>
                  </a:cubicBezTo>
                  <a:lnTo>
                    <a:pt x="9755702" y="735005"/>
                  </a:lnTo>
                  <a:cubicBezTo>
                    <a:pt x="9755710" y="735001"/>
                    <a:pt x="9755826" y="734923"/>
                    <a:pt x="9757728" y="733654"/>
                  </a:cubicBezTo>
                  <a:lnTo>
                    <a:pt x="9771914" y="724196"/>
                  </a:lnTo>
                  <a:cubicBezTo>
                    <a:pt x="9771916" y="724177"/>
                    <a:pt x="9772048" y="723302"/>
                    <a:pt x="9777994" y="683122"/>
                  </a:cubicBezTo>
                  <a:cubicBezTo>
                    <a:pt x="9778004" y="683120"/>
                    <a:pt x="9778072" y="683094"/>
                    <a:pt x="9778754" y="682852"/>
                  </a:cubicBezTo>
                  <a:lnTo>
                    <a:pt x="9784074" y="680960"/>
                  </a:lnTo>
                  <a:cubicBezTo>
                    <a:pt x="9784074" y="680944"/>
                    <a:pt x="9784108" y="679883"/>
                    <a:pt x="9786102" y="611783"/>
                  </a:cubicBezTo>
                  <a:cubicBezTo>
                    <a:pt x="9786102" y="611801"/>
                    <a:pt x="9786134" y="612892"/>
                    <a:pt x="9788128" y="680960"/>
                  </a:cubicBezTo>
                  <a:cubicBezTo>
                    <a:pt x="9788138" y="680963"/>
                    <a:pt x="9788208" y="680988"/>
                    <a:pt x="9788888" y="681230"/>
                  </a:cubicBezTo>
                  <a:lnTo>
                    <a:pt x="9794208" y="683122"/>
                  </a:lnTo>
                  <a:cubicBezTo>
                    <a:pt x="9794208" y="683102"/>
                    <a:pt x="9794208" y="681769"/>
                    <a:pt x="9794208" y="596651"/>
                  </a:cubicBezTo>
                  <a:cubicBezTo>
                    <a:pt x="9798262" y="596651"/>
                    <a:pt x="9798262" y="596651"/>
                    <a:pt x="9798262" y="564224"/>
                  </a:cubicBezTo>
                  <a:cubicBezTo>
                    <a:pt x="9798274" y="564224"/>
                    <a:pt x="9798960" y="564224"/>
                    <a:pt x="9836768" y="564224"/>
                  </a:cubicBezTo>
                  <a:cubicBezTo>
                    <a:pt x="9836768" y="564241"/>
                    <a:pt x="9836768" y="564959"/>
                    <a:pt x="9836768" y="596651"/>
                  </a:cubicBezTo>
                  <a:cubicBezTo>
                    <a:pt x="9836778" y="596651"/>
                    <a:pt x="9836850" y="596651"/>
                    <a:pt x="9837528" y="596651"/>
                  </a:cubicBezTo>
                  <a:lnTo>
                    <a:pt x="9842848" y="596651"/>
                  </a:lnTo>
                  <a:cubicBezTo>
                    <a:pt x="9842848" y="596630"/>
                    <a:pt x="9842848" y="595324"/>
                    <a:pt x="9842848" y="514503"/>
                  </a:cubicBezTo>
                  <a:cubicBezTo>
                    <a:pt x="9842854" y="514503"/>
                    <a:pt x="9842954" y="514503"/>
                    <a:pt x="9844622" y="514503"/>
                  </a:cubicBezTo>
                  <a:lnTo>
                    <a:pt x="9857036" y="514503"/>
                  </a:lnTo>
                  <a:cubicBezTo>
                    <a:pt x="9857036" y="514496"/>
                    <a:pt x="9857036" y="514385"/>
                    <a:pt x="9857036" y="512612"/>
                  </a:cubicBezTo>
                  <a:lnTo>
                    <a:pt x="9857036" y="499371"/>
                  </a:lnTo>
                  <a:cubicBezTo>
                    <a:pt x="9857046" y="499371"/>
                    <a:pt x="9857544" y="499371"/>
                    <a:pt x="9879330" y="499371"/>
                  </a:cubicBezTo>
                  <a:cubicBezTo>
                    <a:pt x="9879330" y="499364"/>
                    <a:pt x="9879330" y="499283"/>
                    <a:pt x="9879330" y="498290"/>
                  </a:cubicBezTo>
                  <a:lnTo>
                    <a:pt x="9879330" y="490724"/>
                  </a:lnTo>
                  <a:cubicBezTo>
                    <a:pt x="9879336" y="490724"/>
                    <a:pt x="9879446" y="490724"/>
                    <a:pt x="9881102" y="490724"/>
                  </a:cubicBezTo>
                  <a:lnTo>
                    <a:pt x="9893516" y="490724"/>
                  </a:lnTo>
                  <a:cubicBezTo>
                    <a:pt x="9893516" y="490732"/>
                    <a:pt x="9893516" y="490811"/>
                    <a:pt x="9893516" y="491805"/>
                  </a:cubicBezTo>
                  <a:lnTo>
                    <a:pt x="9893516" y="499371"/>
                  </a:lnTo>
                  <a:cubicBezTo>
                    <a:pt x="9893526" y="499371"/>
                    <a:pt x="9893598" y="499371"/>
                    <a:pt x="9894276" y="499371"/>
                  </a:cubicBezTo>
                  <a:lnTo>
                    <a:pt x="9899596" y="499371"/>
                  </a:lnTo>
                  <a:lnTo>
                    <a:pt x="9909730" y="495047"/>
                  </a:lnTo>
                  <a:lnTo>
                    <a:pt x="9913782" y="498290"/>
                  </a:lnTo>
                  <a:lnTo>
                    <a:pt x="9913782" y="490724"/>
                  </a:lnTo>
                  <a:cubicBezTo>
                    <a:pt x="9913792" y="490724"/>
                    <a:pt x="9913928" y="490724"/>
                    <a:pt x="9916062" y="490724"/>
                  </a:cubicBezTo>
                  <a:lnTo>
                    <a:pt x="9932024" y="490724"/>
                  </a:lnTo>
                  <a:cubicBezTo>
                    <a:pt x="9932024" y="490732"/>
                    <a:pt x="9932024" y="490811"/>
                    <a:pt x="9932024" y="491805"/>
                  </a:cubicBezTo>
                  <a:lnTo>
                    <a:pt x="9932024" y="499371"/>
                  </a:lnTo>
                  <a:cubicBezTo>
                    <a:pt x="9932042" y="499371"/>
                    <a:pt x="9932778" y="499371"/>
                    <a:pt x="9962424" y="499371"/>
                  </a:cubicBezTo>
                  <a:cubicBezTo>
                    <a:pt x="9962424" y="499381"/>
                    <a:pt x="9962424" y="499490"/>
                    <a:pt x="9962424" y="500992"/>
                  </a:cubicBezTo>
                  <a:lnTo>
                    <a:pt x="9962424" y="512342"/>
                  </a:lnTo>
                  <a:cubicBezTo>
                    <a:pt x="9962440" y="512342"/>
                    <a:pt x="9963080" y="512342"/>
                    <a:pt x="9988770" y="512342"/>
                  </a:cubicBezTo>
                  <a:cubicBezTo>
                    <a:pt x="9988770" y="512358"/>
                    <a:pt x="9988770" y="513038"/>
                    <a:pt x="9988770" y="542606"/>
                  </a:cubicBezTo>
                  <a:cubicBezTo>
                    <a:pt x="9988780" y="542606"/>
                    <a:pt x="9988852" y="542606"/>
                    <a:pt x="9989530" y="542606"/>
                  </a:cubicBezTo>
                  <a:lnTo>
                    <a:pt x="9994850" y="542606"/>
                  </a:lnTo>
                  <a:cubicBezTo>
                    <a:pt x="9994850" y="542613"/>
                    <a:pt x="9994850" y="542699"/>
                    <a:pt x="9994850" y="543687"/>
                  </a:cubicBezTo>
                  <a:lnTo>
                    <a:pt x="9994850" y="551254"/>
                  </a:lnTo>
                  <a:cubicBezTo>
                    <a:pt x="9998904" y="551254"/>
                    <a:pt x="9998904" y="551254"/>
                    <a:pt x="9998904" y="581518"/>
                  </a:cubicBezTo>
                  <a:cubicBezTo>
                    <a:pt x="9998914" y="581518"/>
                    <a:pt x="9998988" y="581518"/>
                    <a:pt x="9999664" y="581518"/>
                  </a:cubicBezTo>
                  <a:lnTo>
                    <a:pt x="10004984" y="581518"/>
                  </a:lnTo>
                  <a:cubicBezTo>
                    <a:pt x="10004984" y="581527"/>
                    <a:pt x="10004984" y="581594"/>
                    <a:pt x="10004984" y="582329"/>
                  </a:cubicBezTo>
                  <a:lnTo>
                    <a:pt x="10004984" y="588004"/>
                  </a:lnTo>
                  <a:cubicBezTo>
                    <a:pt x="10004990" y="588004"/>
                    <a:pt x="10005068" y="588004"/>
                    <a:pt x="10005998" y="588004"/>
                  </a:cubicBezTo>
                  <a:lnTo>
                    <a:pt x="10013090" y="588004"/>
                  </a:lnTo>
                  <a:cubicBezTo>
                    <a:pt x="10013090" y="588021"/>
                    <a:pt x="10013090" y="588734"/>
                    <a:pt x="10013090" y="618269"/>
                  </a:cubicBezTo>
                  <a:cubicBezTo>
                    <a:pt x="10013098" y="618269"/>
                    <a:pt x="10013218" y="618269"/>
                    <a:pt x="10015118" y="618269"/>
                  </a:cubicBezTo>
                  <a:lnTo>
                    <a:pt x="10029304" y="618269"/>
                  </a:lnTo>
                  <a:cubicBezTo>
                    <a:pt x="10029304" y="618285"/>
                    <a:pt x="10029304" y="618865"/>
                    <a:pt x="10029304" y="642048"/>
                  </a:cubicBezTo>
                  <a:cubicBezTo>
                    <a:pt x="10031332" y="642048"/>
                    <a:pt x="10031332" y="642048"/>
                    <a:pt x="10031332" y="643669"/>
                  </a:cubicBezTo>
                  <a:lnTo>
                    <a:pt x="10031332" y="655019"/>
                  </a:lnTo>
                  <a:cubicBezTo>
                    <a:pt x="10031340" y="655019"/>
                    <a:pt x="10031410" y="655019"/>
                    <a:pt x="10032092" y="655019"/>
                  </a:cubicBezTo>
                  <a:lnTo>
                    <a:pt x="10037412" y="655019"/>
                  </a:lnTo>
                  <a:cubicBezTo>
                    <a:pt x="10037412" y="655033"/>
                    <a:pt x="10037412" y="655596"/>
                    <a:pt x="10037412" y="678798"/>
                  </a:cubicBezTo>
                  <a:cubicBezTo>
                    <a:pt x="10037420" y="678798"/>
                    <a:pt x="10037518" y="678798"/>
                    <a:pt x="10038678" y="678798"/>
                  </a:cubicBezTo>
                  <a:lnTo>
                    <a:pt x="10047544" y="678798"/>
                  </a:lnTo>
                  <a:cubicBezTo>
                    <a:pt x="10049572" y="680960"/>
                    <a:pt x="10049572" y="680960"/>
                    <a:pt x="10049572" y="682852"/>
                  </a:cubicBezTo>
                  <a:lnTo>
                    <a:pt x="10049572" y="696093"/>
                  </a:lnTo>
                  <a:cubicBezTo>
                    <a:pt x="10049576" y="696086"/>
                    <a:pt x="10049664" y="695979"/>
                    <a:pt x="10051092" y="694201"/>
                  </a:cubicBezTo>
                  <a:lnTo>
                    <a:pt x="10061732" y="680960"/>
                  </a:lnTo>
                  <a:cubicBezTo>
                    <a:pt x="10061746" y="680960"/>
                    <a:pt x="10062386" y="680960"/>
                    <a:pt x="10090106" y="680960"/>
                  </a:cubicBezTo>
                  <a:cubicBezTo>
                    <a:pt x="10090106" y="680985"/>
                    <a:pt x="10090106" y="682386"/>
                    <a:pt x="10090106" y="767431"/>
                  </a:cubicBezTo>
                  <a:cubicBezTo>
                    <a:pt x="10090114" y="767431"/>
                    <a:pt x="10090190" y="767431"/>
                    <a:pt x="10090866" y="767431"/>
                  </a:cubicBezTo>
                  <a:lnTo>
                    <a:pt x="10096186" y="767431"/>
                  </a:lnTo>
                  <a:cubicBezTo>
                    <a:pt x="10096190" y="767423"/>
                    <a:pt x="10096248" y="767323"/>
                    <a:pt x="10096946" y="766080"/>
                  </a:cubicBezTo>
                  <a:lnTo>
                    <a:pt x="10102266" y="756622"/>
                  </a:lnTo>
                  <a:cubicBezTo>
                    <a:pt x="10102266" y="756629"/>
                    <a:pt x="10102266" y="756728"/>
                    <a:pt x="10102266" y="758514"/>
                  </a:cubicBezTo>
                  <a:lnTo>
                    <a:pt x="10102266" y="771755"/>
                  </a:lnTo>
                  <a:cubicBezTo>
                    <a:pt x="10106318" y="771755"/>
                    <a:pt x="10106318" y="771755"/>
                    <a:pt x="10106318" y="726358"/>
                  </a:cubicBezTo>
                  <a:cubicBezTo>
                    <a:pt x="10106328" y="726358"/>
                    <a:pt x="10106398" y="726358"/>
                    <a:pt x="10107078" y="726358"/>
                  </a:cubicBezTo>
                  <a:lnTo>
                    <a:pt x="10112398" y="726358"/>
                  </a:lnTo>
                  <a:cubicBezTo>
                    <a:pt x="10112398" y="726343"/>
                    <a:pt x="10112398" y="725343"/>
                    <a:pt x="10112398" y="661504"/>
                  </a:cubicBezTo>
                  <a:cubicBezTo>
                    <a:pt x="10112406" y="661504"/>
                    <a:pt x="10112486" y="661504"/>
                    <a:pt x="10113412" y="661504"/>
                  </a:cubicBezTo>
                  <a:lnTo>
                    <a:pt x="10120506" y="661504"/>
                  </a:lnTo>
                  <a:cubicBezTo>
                    <a:pt x="10120512" y="661483"/>
                    <a:pt x="10120776" y="660543"/>
                    <a:pt x="10132666" y="618269"/>
                  </a:cubicBezTo>
                  <a:cubicBezTo>
                    <a:pt x="10132674" y="618269"/>
                    <a:pt x="10132772" y="618269"/>
                    <a:pt x="10133932" y="618269"/>
                  </a:cubicBezTo>
                  <a:lnTo>
                    <a:pt x="10142800" y="618269"/>
                  </a:lnTo>
                  <a:cubicBezTo>
                    <a:pt x="10142804" y="618292"/>
                    <a:pt x="10143030" y="619258"/>
                    <a:pt x="10152932" y="661504"/>
                  </a:cubicBezTo>
                  <a:cubicBezTo>
                    <a:pt x="10152938" y="661504"/>
                    <a:pt x="10153012" y="661504"/>
                    <a:pt x="10153946" y="661504"/>
                  </a:cubicBezTo>
                  <a:lnTo>
                    <a:pt x="10161040" y="661504"/>
                  </a:lnTo>
                  <a:cubicBezTo>
                    <a:pt x="10161040" y="661515"/>
                    <a:pt x="10161040" y="662182"/>
                    <a:pt x="10161040" y="700416"/>
                  </a:cubicBezTo>
                  <a:cubicBezTo>
                    <a:pt x="10161046" y="700416"/>
                    <a:pt x="10161146" y="700416"/>
                    <a:pt x="10162812" y="700416"/>
                  </a:cubicBezTo>
                  <a:lnTo>
                    <a:pt x="10175226" y="700416"/>
                  </a:lnTo>
                  <a:cubicBezTo>
                    <a:pt x="10175226" y="700424"/>
                    <a:pt x="10175226" y="700546"/>
                    <a:pt x="10175226" y="702578"/>
                  </a:cubicBezTo>
                  <a:lnTo>
                    <a:pt x="10175226" y="717710"/>
                  </a:lnTo>
                  <a:cubicBezTo>
                    <a:pt x="10179280" y="717710"/>
                    <a:pt x="10179280" y="717710"/>
                    <a:pt x="10179280" y="715549"/>
                  </a:cubicBezTo>
                  <a:lnTo>
                    <a:pt x="10179280" y="700416"/>
                  </a:lnTo>
                  <a:cubicBezTo>
                    <a:pt x="10179290" y="700416"/>
                    <a:pt x="10179402" y="700416"/>
                    <a:pt x="10180800" y="700416"/>
                  </a:cubicBezTo>
                  <a:lnTo>
                    <a:pt x="10191440" y="700416"/>
                  </a:lnTo>
                  <a:cubicBezTo>
                    <a:pt x="10191440" y="700426"/>
                    <a:pt x="10191440" y="700543"/>
                    <a:pt x="10191440" y="702037"/>
                  </a:cubicBezTo>
                  <a:lnTo>
                    <a:pt x="10191440" y="713387"/>
                  </a:lnTo>
                  <a:cubicBezTo>
                    <a:pt x="10191456" y="713387"/>
                    <a:pt x="10192164" y="713387"/>
                    <a:pt x="10221840" y="713387"/>
                  </a:cubicBezTo>
                  <a:cubicBezTo>
                    <a:pt x="10221840" y="713370"/>
                    <a:pt x="10221840" y="712599"/>
                    <a:pt x="10221840" y="676637"/>
                  </a:cubicBezTo>
                  <a:cubicBezTo>
                    <a:pt x="10221848" y="676637"/>
                    <a:pt x="10221942" y="676637"/>
                    <a:pt x="10223106" y="676637"/>
                  </a:cubicBezTo>
                  <a:lnTo>
                    <a:pt x="10231974" y="676637"/>
                  </a:lnTo>
                  <a:cubicBezTo>
                    <a:pt x="10231974" y="676648"/>
                    <a:pt x="10231974" y="677142"/>
                    <a:pt x="10231974" y="698254"/>
                  </a:cubicBezTo>
                  <a:cubicBezTo>
                    <a:pt x="10234000" y="698254"/>
                    <a:pt x="10234000" y="698254"/>
                    <a:pt x="10234000" y="665828"/>
                  </a:cubicBezTo>
                  <a:cubicBezTo>
                    <a:pt x="10234014" y="665828"/>
                    <a:pt x="10234556" y="665828"/>
                    <a:pt x="10256294" y="665828"/>
                  </a:cubicBezTo>
                  <a:cubicBezTo>
                    <a:pt x="10256294" y="665818"/>
                    <a:pt x="10256294" y="665698"/>
                    <a:pt x="10256294" y="664206"/>
                  </a:cubicBezTo>
                  <a:lnTo>
                    <a:pt x="10256294" y="652857"/>
                  </a:lnTo>
                  <a:cubicBezTo>
                    <a:pt x="10256302" y="652857"/>
                    <a:pt x="10256376" y="652857"/>
                    <a:pt x="10257054" y="652857"/>
                  </a:cubicBezTo>
                  <a:lnTo>
                    <a:pt x="10262374" y="652857"/>
                  </a:lnTo>
                  <a:cubicBezTo>
                    <a:pt x="10262374" y="652851"/>
                    <a:pt x="10262374" y="652738"/>
                    <a:pt x="10262374" y="650966"/>
                  </a:cubicBezTo>
                  <a:lnTo>
                    <a:pt x="10262374" y="637725"/>
                  </a:lnTo>
                  <a:lnTo>
                    <a:pt x="10266428" y="644210"/>
                  </a:lnTo>
                  <a:cubicBezTo>
                    <a:pt x="10266436" y="644210"/>
                    <a:pt x="10266564" y="644210"/>
                    <a:pt x="10268708" y="644210"/>
                  </a:cubicBezTo>
                  <a:lnTo>
                    <a:pt x="10284668" y="644210"/>
                  </a:lnTo>
                  <a:cubicBezTo>
                    <a:pt x="10284668" y="644202"/>
                    <a:pt x="10284668" y="644134"/>
                    <a:pt x="10284668" y="643399"/>
                  </a:cubicBezTo>
                  <a:lnTo>
                    <a:pt x="10284668" y="637725"/>
                  </a:lnTo>
                  <a:cubicBezTo>
                    <a:pt x="10284676" y="637725"/>
                    <a:pt x="10284750" y="637725"/>
                    <a:pt x="10285428" y="637725"/>
                  </a:cubicBezTo>
                  <a:lnTo>
                    <a:pt x="10290748" y="637725"/>
                  </a:lnTo>
                  <a:cubicBezTo>
                    <a:pt x="10290748" y="637734"/>
                    <a:pt x="10290748" y="637834"/>
                    <a:pt x="10290748" y="639076"/>
                  </a:cubicBezTo>
                  <a:lnTo>
                    <a:pt x="10290748" y="648534"/>
                  </a:lnTo>
                  <a:cubicBezTo>
                    <a:pt x="10290762" y="648534"/>
                    <a:pt x="10291496" y="648534"/>
                    <a:pt x="10329254" y="648534"/>
                  </a:cubicBezTo>
                  <a:cubicBezTo>
                    <a:pt x="10329254" y="648552"/>
                    <a:pt x="10329254" y="650062"/>
                    <a:pt x="10329254" y="786887"/>
                  </a:cubicBezTo>
                  <a:cubicBezTo>
                    <a:pt x="10329264" y="786887"/>
                    <a:pt x="10329380" y="786887"/>
                    <a:pt x="10330774" y="786887"/>
                  </a:cubicBezTo>
                  <a:lnTo>
                    <a:pt x="10341414" y="786887"/>
                  </a:lnTo>
                  <a:cubicBezTo>
                    <a:pt x="10341414" y="782564"/>
                    <a:pt x="10341414" y="778240"/>
                    <a:pt x="10341414" y="773917"/>
                  </a:cubicBezTo>
                  <a:cubicBezTo>
                    <a:pt x="10343442" y="773917"/>
                    <a:pt x="10343442" y="773917"/>
                    <a:pt x="10345468" y="773917"/>
                  </a:cubicBezTo>
                  <a:cubicBezTo>
                    <a:pt x="10345468" y="778240"/>
                    <a:pt x="10345468" y="782564"/>
                    <a:pt x="10345468" y="786887"/>
                  </a:cubicBezTo>
                  <a:cubicBezTo>
                    <a:pt x="10355602" y="786887"/>
                    <a:pt x="10365736" y="786887"/>
                    <a:pt x="10375868" y="786887"/>
                  </a:cubicBezTo>
                  <a:cubicBezTo>
                    <a:pt x="10375868" y="776078"/>
                    <a:pt x="10375868" y="767431"/>
                    <a:pt x="10375868" y="756622"/>
                  </a:cubicBezTo>
                  <a:cubicBezTo>
                    <a:pt x="10379922" y="756622"/>
                    <a:pt x="10383976" y="756622"/>
                    <a:pt x="10388028" y="756622"/>
                  </a:cubicBezTo>
                  <a:lnTo>
                    <a:pt x="10400188" y="754461"/>
                  </a:lnTo>
                  <a:cubicBezTo>
                    <a:pt x="10402216" y="754461"/>
                    <a:pt x="10402216" y="756622"/>
                    <a:pt x="10404242" y="756622"/>
                  </a:cubicBezTo>
                  <a:lnTo>
                    <a:pt x="10414376" y="756622"/>
                  </a:lnTo>
                  <a:cubicBezTo>
                    <a:pt x="10414376" y="767431"/>
                    <a:pt x="10414376" y="778240"/>
                    <a:pt x="10414376" y="786887"/>
                  </a:cubicBezTo>
                  <a:cubicBezTo>
                    <a:pt x="10416402" y="786887"/>
                    <a:pt x="10418430" y="786887"/>
                    <a:pt x="10422482" y="786887"/>
                  </a:cubicBezTo>
                  <a:cubicBezTo>
                    <a:pt x="10422482" y="793373"/>
                    <a:pt x="10422482" y="799858"/>
                    <a:pt x="10422482" y="804182"/>
                  </a:cubicBezTo>
                  <a:lnTo>
                    <a:pt x="10431818" y="805087"/>
                  </a:lnTo>
                  <a:lnTo>
                    <a:pt x="10444776" y="805087"/>
                  </a:lnTo>
                  <a:cubicBezTo>
                    <a:pt x="10444776" y="799278"/>
                    <a:pt x="10444776" y="795106"/>
                    <a:pt x="10444776" y="789049"/>
                  </a:cubicBezTo>
                  <a:lnTo>
                    <a:pt x="10512732" y="789049"/>
                  </a:lnTo>
                  <a:lnTo>
                    <a:pt x="10512732" y="703796"/>
                  </a:lnTo>
                  <a:lnTo>
                    <a:pt x="10584740" y="703796"/>
                  </a:lnTo>
                  <a:lnTo>
                    <a:pt x="10584740" y="782564"/>
                  </a:lnTo>
                  <a:cubicBezTo>
                    <a:pt x="10585376" y="782564"/>
                    <a:pt x="10586010" y="782564"/>
                    <a:pt x="10586644" y="782564"/>
                  </a:cubicBezTo>
                  <a:lnTo>
                    <a:pt x="10587886" y="805087"/>
                  </a:lnTo>
                  <a:lnTo>
                    <a:pt x="10597562" y="805087"/>
                  </a:lnTo>
                  <a:cubicBezTo>
                    <a:pt x="10598098" y="797873"/>
                    <a:pt x="10598804" y="790219"/>
                    <a:pt x="10598804" y="782564"/>
                  </a:cubicBezTo>
                  <a:cubicBezTo>
                    <a:pt x="10600832" y="782564"/>
                    <a:pt x="10602858" y="782564"/>
                    <a:pt x="10604884" y="782564"/>
                  </a:cubicBezTo>
                  <a:lnTo>
                    <a:pt x="10606126" y="805087"/>
                  </a:lnTo>
                  <a:lnTo>
                    <a:pt x="10656748" y="805087"/>
                  </a:lnTo>
                  <a:lnTo>
                    <a:pt x="10656748" y="642059"/>
                  </a:lnTo>
                  <a:lnTo>
                    <a:pt x="10854076" y="642059"/>
                  </a:lnTo>
                  <a:lnTo>
                    <a:pt x="10854076" y="805087"/>
                  </a:lnTo>
                  <a:lnTo>
                    <a:pt x="10872772" y="805087"/>
                  </a:lnTo>
                  <a:lnTo>
                    <a:pt x="10872772" y="722394"/>
                  </a:lnTo>
                  <a:lnTo>
                    <a:pt x="10967892" y="722394"/>
                  </a:lnTo>
                  <a:cubicBezTo>
                    <a:pt x="10971967" y="616373"/>
                    <a:pt x="10975346" y="510899"/>
                    <a:pt x="10979823" y="404253"/>
                  </a:cubicBezTo>
                  <a:cubicBezTo>
                    <a:pt x="10969690" y="404253"/>
                    <a:pt x="10945370" y="391282"/>
                    <a:pt x="10967663" y="382635"/>
                  </a:cubicBezTo>
                  <a:cubicBezTo>
                    <a:pt x="10965635" y="380473"/>
                    <a:pt x="10963610" y="378311"/>
                    <a:pt x="10961583" y="378311"/>
                  </a:cubicBezTo>
                  <a:cubicBezTo>
                    <a:pt x="10961583" y="365341"/>
                    <a:pt x="10959555" y="363179"/>
                    <a:pt x="10969690" y="354532"/>
                  </a:cubicBezTo>
                  <a:cubicBezTo>
                    <a:pt x="10969690" y="350208"/>
                    <a:pt x="10969690" y="343723"/>
                    <a:pt x="10969690" y="337238"/>
                  </a:cubicBezTo>
                  <a:cubicBezTo>
                    <a:pt x="10973743" y="337238"/>
                    <a:pt x="10977796" y="337238"/>
                    <a:pt x="10983876" y="337238"/>
                  </a:cubicBezTo>
                  <a:cubicBezTo>
                    <a:pt x="10983876" y="328590"/>
                    <a:pt x="10983876" y="322105"/>
                    <a:pt x="10983876" y="315620"/>
                  </a:cubicBezTo>
                  <a:cubicBezTo>
                    <a:pt x="10983876" y="313458"/>
                    <a:pt x="10985903" y="313458"/>
                    <a:pt x="10985903" y="311296"/>
                  </a:cubicBezTo>
                  <a:cubicBezTo>
                    <a:pt x="10985903" y="285355"/>
                    <a:pt x="10985903" y="259414"/>
                    <a:pt x="10985903" y="233472"/>
                  </a:cubicBezTo>
                  <a:cubicBezTo>
                    <a:pt x="10985903" y="231310"/>
                    <a:pt x="10983876" y="229149"/>
                    <a:pt x="10983876" y="226987"/>
                  </a:cubicBezTo>
                  <a:cubicBezTo>
                    <a:pt x="10985903" y="224825"/>
                    <a:pt x="10987930" y="222663"/>
                    <a:pt x="10989956" y="220501"/>
                  </a:cubicBezTo>
                  <a:cubicBezTo>
                    <a:pt x="10989956" y="201045"/>
                    <a:pt x="10989956" y="181589"/>
                    <a:pt x="10989956" y="162133"/>
                  </a:cubicBezTo>
                  <a:cubicBezTo>
                    <a:pt x="10989956" y="159972"/>
                    <a:pt x="10989956" y="159972"/>
                    <a:pt x="10991983" y="157810"/>
                  </a:cubicBezTo>
                  <a:cubicBezTo>
                    <a:pt x="10991983" y="140516"/>
                    <a:pt x="10991983" y="121060"/>
                    <a:pt x="10991983" y="101604"/>
                  </a:cubicBezTo>
                  <a:cubicBezTo>
                    <a:pt x="10994010" y="92957"/>
                    <a:pt x="10994010" y="88633"/>
                    <a:pt x="10994010" y="82148"/>
                  </a:cubicBezTo>
                  <a:cubicBezTo>
                    <a:pt x="10998063" y="88633"/>
                    <a:pt x="10998063" y="92957"/>
                    <a:pt x="10998063" y="99442"/>
                  </a:cubicBezTo>
                  <a:cubicBezTo>
                    <a:pt x="11000090" y="121060"/>
                    <a:pt x="11000090" y="140516"/>
                    <a:pt x="11000090" y="157810"/>
                  </a:cubicBezTo>
                  <a:cubicBezTo>
                    <a:pt x="11002116" y="181589"/>
                    <a:pt x="11002116" y="201045"/>
                    <a:pt x="11002116" y="220501"/>
                  </a:cubicBezTo>
                  <a:cubicBezTo>
                    <a:pt x="11004143" y="222663"/>
                    <a:pt x="11006170" y="224825"/>
                    <a:pt x="11008196" y="226987"/>
                  </a:cubicBezTo>
                  <a:cubicBezTo>
                    <a:pt x="11008196" y="229149"/>
                    <a:pt x="11006170" y="231310"/>
                    <a:pt x="11006170" y="233472"/>
                  </a:cubicBezTo>
                  <a:cubicBezTo>
                    <a:pt x="11006170" y="259414"/>
                    <a:pt x="11006170" y="285355"/>
                    <a:pt x="11006170" y="311296"/>
                  </a:cubicBezTo>
                  <a:cubicBezTo>
                    <a:pt x="11006170" y="313458"/>
                    <a:pt x="11008196" y="313458"/>
                    <a:pt x="11008196" y="315620"/>
                  </a:cubicBezTo>
                  <a:cubicBezTo>
                    <a:pt x="11008196" y="322105"/>
                    <a:pt x="11008196" y="328590"/>
                    <a:pt x="11008196" y="337238"/>
                  </a:cubicBezTo>
                  <a:cubicBezTo>
                    <a:pt x="11012250" y="337238"/>
                    <a:pt x="11018330" y="337238"/>
                    <a:pt x="11022383" y="337238"/>
                  </a:cubicBezTo>
                  <a:cubicBezTo>
                    <a:pt x="11022383" y="343723"/>
                    <a:pt x="11022383" y="350208"/>
                    <a:pt x="11022383" y="354532"/>
                  </a:cubicBezTo>
                  <a:cubicBezTo>
                    <a:pt x="11030491" y="363179"/>
                    <a:pt x="11030491" y="363179"/>
                    <a:pt x="11030491" y="378311"/>
                  </a:cubicBezTo>
                  <a:cubicBezTo>
                    <a:pt x="11028463" y="378311"/>
                    <a:pt x="11026436" y="380473"/>
                    <a:pt x="11024411" y="382635"/>
                  </a:cubicBezTo>
                  <a:cubicBezTo>
                    <a:pt x="11044676" y="393444"/>
                    <a:pt x="11020356" y="402091"/>
                    <a:pt x="11012250" y="404253"/>
                  </a:cubicBezTo>
                  <a:cubicBezTo>
                    <a:pt x="11014276" y="488562"/>
                    <a:pt x="11018330" y="572871"/>
                    <a:pt x="11020356" y="657181"/>
                  </a:cubicBezTo>
                  <a:cubicBezTo>
                    <a:pt x="11042651" y="657181"/>
                    <a:pt x="11064943" y="657181"/>
                    <a:pt x="11085211" y="657181"/>
                  </a:cubicBezTo>
                  <a:cubicBezTo>
                    <a:pt x="11085211" y="683122"/>
                    <a:pt x="11085211" y="709063"/>
                    <a:pt x="11085211" y="732843"/>
                  </a:cubicBezTo>
                  <a:cubicBezTo>
                    <a:pt x="11089264" y="732843"/>
                    <a:pt x="11091291" y="732843"/>
                    <a:pt x="11093318" y="732843"/>
                  </a:cubicBezTo>
                  <a:cubicBezTo>
                    <a:pt x="11093318" y="730681"/>
                    <a:pt x="11095344" y="728519"/>
                    <a:pt x="11095344" y="726358"/>
                  </a:cubicBezTo>
                  <a:cubicBezTo>
                    <a:pt x="11097371" y="726358"/>
                    <a:pt x="11099398" y="726358"/>
                    <a:pt x="11101424" y="726358"/>
                  </a:cubicBezTo>
                  <a:cubicBezTo>
                    <a:pt x="11101424" y="728519"/>
                    <a:pt x="11101424" y="730681"/>
                    <a:pt x="11103452" y="735005"/>
                  </a:cubicBezTo>
                  <a:cubicBezTo>
                    <a:pt x="11107504" y="735005"/>
                    <a:pt x="11111558" y="735005"/>
                    <a:pt x="11115612" y="735005"/>
                  </a:cubicBezTo>
                  <a:cubicBezTo>
                    <a:pt x="11115612" y="732843"/>
                    <a:pt x="11115612" y="730681"/>
                    <a:pt x="11115612" y="728519"/>
                  </a:cubicBezTo>
                  <a:cubicBezTo>
                    <a:pt x="11123718" y="728519"/>
                    <a:pt x="11129798" y="728519"/>
                    <a:pt x="11137904" y="728519"/>
                  </a:cubicBezTo>
                  <a:cubicBezTo>
                    <a:pt x="11137904" y="730681"/>
                    <a:pt x="11137904" y="732843"/>
                    <a:pt x="11137904" y="735005"/>
                  </a:cubicBezTo>
                  <a:cubicBezTo>
                    <a:pt x="11143984" y="735005"/>
                    <a:pt x="11152092" y="735005"/>
                    <a:pt x="11158172" y="735005"/>
                  </a:cubicBezTo>
                  <a:cubicBezTo>
                    <a:pt x="11158172" y="750137"/>
                    <a:pt x="11158172" y="765270"/>
                    <a:pt x="11158172" y="780402"/>
                  </a:cubicBezTo>
                  <a:cubicBezTo>
                    <a:pt x="11162226" y="780402"/>
                    <a:pt x="11168306" y="780402"/>
                    <a:pt x="11172359" y="780402"/>
                  </a:cubicBezTo>
                  <a:cubicBezTo>
                    <a:pt x="11172359" y="776078"/>
                    <a:pt x="11172359" y="771755"/>
                    <a:pt x="11172359" y="767431"/>
                  </a:cubicBezTo>
                  <a:cubicBezTo>
                    <a:pt x="11178439" y="767431"/>
                    <a:pt x="11184519" y="767431"/>
                    <a:pt x="11188572" y="767431"/>
                  </a:cubicBezTo>
                  <a:cubicBezTo>
                    <a:pt x="11188572" y="706902"/>
                    <a:pt x="11188572" y="648534"/>
                    <a:pt x="11188572" y="588004"/>
                  </a:cubicBezTo>
                  <a:cubicBezTo>
                    <a:pt x="11190599" y="585842"/>
                    <a:pt x="11192626" y="583680"/>
                    <a:pt x="11194652" y="581518"/>
                  </a:cubicBezTo>
                  <a:cubicBezTo>
                    <a:pt x="11218972" y="581518"/>
                    <a:pt x="11243292" y="581518"/>
                    <a:pt x="11267614" y="581518"/>
                  </a:cubicBezTo>
                  <a:lnTo>
                    <a:pt x="11267614" y="590166"/>
                  </a:lnTo>
                  <a:lnTo>
                    <a:pt x="11277747" y="590166"/>
                  </a:lnTo>
                  <a:cubicBezTo>
                    <a:pt x="11277747" y="629078"/>
                    <a:pt x="11277747" y="667990"/>
                    <a:pt x="11277747" y="704740"/>
                  </a:cubicBezTo>
                  <a:cubicBezTo>
                    <a:pt x="11285854" y="704740"/>
                    <a:pt x="11291934" y="704740"/>
                    <a:pt x="11300040" y="704740"/>
                  </a:cubicBezTo>
                  <a:cubicBezTo>
                    <a:pt x="11300040" y="683122"/>
                    <a:pt x="11300040" y="661504"/>
                    <a:pt x="11300040" y="637725"/>
                  </a:cubicBezTo>
                  <a:cubicBezTo>
                    <a:pt x="11308147" y="637725"/>
                    <a:pt x="11318280" y="637725"/>
                    <a:pt x="11326388" y="637725"/>
                  </a:cubicBezTo>
                  <a:cubicBezTo>
                    <a:pt x="11328414" y="637725"/>
                    <a:pt x="11328414" y="635563"/>
                    <a:pt x="11330440" y="633401"/>
                  </a:cubicBezTo>
                  <a:lnTo>
                    <a:pt x="11338548" y="633401"/>
                  </a:lnTo>
                  <a:cubicBezTo>
                    <a:pt x="11340574" y="635563"/>
                    <a:pt x="11340574" y="637725"/>
                    <a:pt x="11342600" y="637725"/>
                  </a:cubicBezTo>
                  <a:cubicBezTo>
                    <a:pt x="11348680" y="637725"/>
                    <a:pt x="11356788" y="637725"/>
                    <a:pt x="11364895" y="637725"/>
                  </a:cubicBezTo>
                  <a:cubicBezTo>
                    <a:pt x="11364895" y="598813"/>
                    <a:pt x="11364895" y="559901"/>
                    <a:pt x="11364895" y="520989"/>
                  </a:cubicBezTo>
                  <a:cubicBezTo>
                    <a:pt x="11364908" y="520986"/>
                    <a:pt x="11365775" y="520822"/>
                    <a:pt x="11421642" y="510180"/>
                  </a:cubicBezTo>
                  <a:cubicBezTo>
                    <a:pt x="11421642" y="510187"/>
                    <a:pt x="11421642" y="510261"/>
                    <a:pt x="11421642" y="511261"/>
                  </a:cubicBezTo>
                  <a:lnTo>
                    <a:pt x="11421642" y="518827"/>
                  </a:lnTo>
                  <a:cubicBezTo>
                    <a:pt x="11421659" y="518827"/>
                    <a:pt x="11422303" y="518827"/>
                    <a:pt x="11447988" y="518827"/>
                  </a:cubicBezTo>
                  <a:cubicBezTo>
                    <a:pt x="11447988" y="518849"/>
                    <a:pt x="11447988" y="521220"/>
                    <a:pt x="11447988" y="773917"/>
                  </a:cubicBezTo>
                  <a:cubicBezTo>
                    <a:pt x="11454068" y="773917"/>
                    <a:pt x="11462175" y="773917"/>
                    <a:pt x="11470283" y="773917"/>
                  </a:cubicBezTo>
                  <a:cubicBezTo>
                    <a:pt x="11470283" y="771755"/>
                    <a:pt x="11470283" y="771755"/>
                    <a:pt x="11470283" y="769593"/>
                  </a:cubicBezTo>
                  <a:cubicBezTo>
                    <a:pt x="11474335" y="769593"/>
                    <a:pt x="11478388" y="769593"/>
                    <a:pt x="11482443" y="769593"/>
                  </a:cubicBezTo>
                  <a:cubicBezTo>
                    <a:pt x="11482443" y="771755"/>
                    <a:pt x="11482443" y="771755"/>
                    <a:pt x="11482443" y="773917"/>
                  </a:cubicBezTo>
                  <a:cubicBezTo>
                    <a:pt x="11490550" y="773917"/>
                    <a:pt x="11498655" y="773917"/>
                    <a:pt x="11506763" y="773917"/>
                  </a:cubicBezTo>
                  <a:cubicBezTo>
                    <a:pt x="11506763" y="769593"/>
                    <a:pt x="11506763" y="765270"/>
                    <a:pt x="11506763" y="760946"/>
                  </a:cubicBezTo>
                  <a:cubicBezTo>
                    <a:pt x="11516896" y="760946"/>
                    <a:pt x="11527030" y="760946"/>
                    <a:pt x="11535136" y="760946"/>
                  </a:cubicBezTo>
                  <a:cubicBezTo>
                    <a:pt x="11539190" y="756622"/>
                    <a:pt x="11543244" y="756622"/>
                    <a:pt x="11547296" y="756622"/>
                  </a:cubicBezTo>
                  <a:cubicBezTo>
                    <a:pt x="11553376" y="760946"/>
                    <a:pt x="11561484" y="760946"/>
                    <a:pt x="11567564" y="760946"/>
                  </a:cubicBezTo>
                  <a:cubicBezTo>
                    <a:pt x="11567564" y="754461"/>
                    <a:pt x="11567564" y="750137"/>
                    <a:pt x="11567564" y="743652"/>
                  </a:cubicBezTo>
                  <a:lnTo>
                    <a:pt x="11575671" y="743652"/>
                  </a:lnTo>
                  <a:cubicBezTo>
                    <a:pt x="11575671" y="739328"/>
                    <a:pt x="11575671" y="735005"/>
                    <a:pt x="11575671" y="730681"/>
                  </a:cubicBezTo>
                  <a:cubicBezTo>
                    <a:pt x="11593911" y="730681"/>
                    <a:pt x="11614178" y="730681"/>
                    <a:pt x="11632418" y="730681"/>
                  </a:cubicBezTo>
                  <a:cubicBezTo>
                    <a:pt x="11632418" y="719872"/>
                    <a:pt x="11632418" y="711225"/>
                    <a:pt x="11632418" y="700416"/>
                  </a:cubicBezTo>
                  <a:cubicBezTo>
                    <a:pt x="11638498" y="700416"/>
                    <a:pt x="11644578" y="700416"/>
                    <a:pt x="11650658" y="700416"/>
                  </a:cubicBezTo>
                  <a:cubicBezTo>
                    <a:pt x="11650658" y="698254"/>
                    <a:pt x="11650658" y="696093"/>
                    <a:pt x="11650658" y="693931"/>
                  </a:cubicBezTo>
                  <a:cubicBezTo>
                    <a:pt x="11654711" y="693931"/>
                    <a:pt x="11658764" y="693931"/>
                    <a:pt x="11662818" y="693931"/>
                  </a:cubicBezTo>
                  <a:cubicBezTo>
                    <a:pt x="11662818" y="696093"/>
                    <a:pt x="11662818" y="698254"/>
                    <a:pt x="11662818" y="700416"/>
                  </a:cubicBezTo>
                  <a:cubicBezTo>
                    <a:pt x="11668898" y="700416"/>
                    <a:pt x="11672951" y="700416"/>
                    <a:pt x="11679031" y="700416"/>
                  </a:cubicBezTo>
                  <a:cubicBezTo>
                    <a:pt x="11679031" y="715549"/>
                    <a:pt x="11679031" y="732843"/>
                    <a:pt x="11679031" y="750137"/>
                  </a:cubicBezTo>
                  <a:cubicBezTo>
                    <a:pt x="11689164" y="750137"/>
                    <a:pt x="11701326" y="750137"/>
                    <a:pt x="11711459" y="750137"/>
                  </a:cubicBezTo>
                  <a:cubicBezTo>
                    <a:pt x="11711459" y="741490"/>
                    <a:pt x="11711459" y="732843"/>
                    <a:pt x="11711459" y="724196"/>
                  </a:cubicBezTo>
                  <a:cubicBezTo>
                    <a:pt x="11723619" y="724196"/>
                    <a:pt x="11737806" y="724196"/>
                    <a:pt x="11749966" y="724196"/>
                  </a:cubicBezTo>
                  <a:cubicBezTo>
                    <a:pt x="11749966" y="713387"/>
                    <a:pt x="11749966" y="704740"/>
                    <a:pt x="11749966" y="693931"/>
                  </a:cubicBezTo>
                  <a:cubicBezTo>
                    <a:pt x="11766180" y="693931"/>
                    <a:pt x="11782392" y="693931"/>
                    <a:pt x="11798607" y="693931"/>
                  </a:cubicBezTo>
                  <a:cubicBezTo>
                    <a:pt x="11798607" y="693960"/>
                    <a:pt x="11798607" y="695735"/>
                    <a:pt x="11798607" y="805087"/>
                  </a:cubicBezTo>
                  <a:lnTo>
                    <a:pt x="11798607" y="818866"/>
                  </a:lnTo>
                  <a:lnTo>
                    <a:pt x="11864482" y="818866"/>
                  </a:lnTo>
                  <a:lnTo>
                    <a:pt x="11864482" y="924638"/>
                  </a:lnTo>
                  <a:lnTo>
                    <a:pt x="11864482" y="947885"/>
                  </a:lnTo>
                  <a:lnTo>
                    <a:pt x="11879442" y="947885"/>
                  </a:lnTo>
                  <a:cubicBezTo>
                    <a:pt x="11879442" y="947885"/>
                    <a:pt x="11879442" y="947885"/>
                    <a:pt x="11879442" y="946723"/>
                  </a:cubicBezTo>
                  <a:lnTo>
                    <a:pt x="11879442" y="938587"/>
                  </a:lnTo>
                  <a:cubicBezTo>
                    <a:pt x="11879442" y="938587"/>
                    <a:pt x="11879442" y="938587"/>
                    <a:pt x="11924022" y="938587"/>
                  </a:cubicBezTo>
                  <a:cubicBezTo>
                    <a:pt x="11924022" y="938587"/>
                    <a:pt x="11924022" y="938587"/>
                    <a:pt x="11924022" y="959508"/>
                  </a:cubicBezTo>
                  <a:cubicBezTo>
                    <a:pt x="11924022" y="959508"/>
                    <a:pt x="11924022" y="959508"/>
                    <a:pt x="11926250" y="960671"/>
                  </a:cubicBezTo>
                  <a:lnTo>
                    <a:pt x="11941854" y="968807"/>
                  </a:lnTo>
                  <a:cubicBezTo>
                    <a:pt x="11941854" y="968807"/>
                    <a:pt x="11941854" y="968807"/>
                    <a:pt x="11941854" y="999027"/>
                  </a:cubicBezTo>
                  <a:cubicBezTo>
                    <a:pt x="11941854" y="999027"/>
                    <a:pt x="11941854" y="999027"/>
                    <a:pt x="11943247" y="999609"/>
                  </a:cubicBezTo>
                  <a:lnTo>
                    <a:pt x="11952999" y="1003677"/>
                  </a:lnTo>
                  <a:cubicBezTo>
                    <a:pt x="11952999" y="1003677"/>
                    <a:pt x="11952999" y="1003677"/>
                    <a:pt x="11952999" y="1002515"/>
                  </a:cubicBezTo>
                  <a:lnTo>
                    <a:pt x="11952999" y="994378"/>
                  </a:lnTo>
                  <a:cubicBezTo>
                    <a:pt x="11952999" y="994378"/>
                    <a:pt x="11952999" y="994378"/>
                    <a:pt x="11954114" y="994378"/>
                  </a:cubicBezTo>
                  <a:lnTo>
                    <a:pt x="11961915" y="994378"/>
                  </a:lnTo>
                  <a:cubicBezTo>
                    <a:pt x="11961915" y="994378"/>
                    <a:pt x="11961915" y="994378"/>
                    <a:pt x="11961915" y="993506"/>
                  </a:cubicBezTo>
                  <a:lnTo>
                    <a:pt x="11961915" y="987404"/>
                  </a:lnTo>
                  <a:cubicBezTo>
                    <a:pt x="11961915" y="987404"/>
                    <a:pt x="11961915" y="987404"/>
                    <a:pt x="11960800" y="987404"/>
                  </a:cubicBezTo>
                  <a:lnTo>
                    <a:pt x="11952999" y="987404"/>
                  </a:lnTo>
                  <a:cubicBezTo>
                    <a:pt x="11952999" y="987404"/>
                    <a:pt x="11952999" y="987404"/>
                    <a:pt x="11952999" y="986242"/>
                  </a:cubicBezTo>
                  <a:lnTo>
                    <a:pt x="11952999" y="978106"/>
                  </a:lnTo>
                  <a:cubicBezTo>
                    <a:pt x="11952999" y="978106"/>
                    <a:pt x="11952999" y="978106"/>
                    <a:pt x="11954114" y="978106"/>
                  </a:cubicBezTo>
                  <a:lnTo>
                    <a:pt x="11961915" y="978106"/>
                  </a:lnTo>
                  <a:cubicBezTo>
                    <a:pt x="11961915" y="978106"/>
                    <a:pt x="11961915" y="978106"/>
                    <a:pt x="11961915" y="976943"/>
                  </a:cubicBezTo>
                  <a:lnTo>
                    <a:pt x="11961915" y="968807"/>
                  </a:lnTo>
                  <a:cubicBezTo>
                    <a:pt x="11961915" y="968807"/>
                    <a:pt x="11961915" y="968807"/>
                    <a:pt x="11960800" y="968807"/>
                  </a:cubicBezTo>
                  <a:lnTo>
                    <a:pt x="11952999" y="968807"/>
                  </a:lnTo>
                  <a:cubicBezTo>
                    <a:pt x="11952999" y="968807"/>
                    <a:pt x="11952999" y="968807"/>
                    <a:pt x="11952999" y="967645"/>
                  </a:cubicBezTo>
                  <a:lnTo>
                    <a:pt x="11952999" y="959508"/>
                  </a:lnTo>
                  <a:cubicBezTo>
                    <a:pt x="11952999" y="959508"/>
                    <a:pt x="11952999" y="959508"/>
                    <a:pt x="11954114" y="959508"/>
                  </a:cubicBezTo>
                  <a:lnTo>
                    <a:pt x="11961915" y="959508"/>
                  </a:lnTo>
                  <a:cubicBezTo>
                    <a:pt x="11961915" y="959508"/>
                    <a:pt x="11961915" y="959508"/>
                    <a:pt x="11961915" y="958637"/>
                  </a:cubicBezTo>
                  <a:lnTo>
                    <a:pt x="11961915" y="952535"/>
                  </a:lnTo>
                  <a:cubicBezTo>
                    <a:pt x="11961915" y="952535"/>
                    <a:pt x="11961915" y="952535"/>
                    <a:pt x="11960800" y="952535"/>
                  </a:cubicBezTo>
                  <a:lnTo>
                    <a:pt x="11952999" y="952535"/>
                  </a:lnTo>
                  <a:cubicBezTo>
                    <a:pt x="11952999" y="952535"/>
                    <a:pt x="11952999" y="952535"/>
                    <a:pt x="11952999" y="951372"/>
                  </a:cubicBezTo>
                  <a:lnTo>
                    <a:pt x="11952999" y="943236"/>
                  </a:lnTo>
                  <a:cubicBezTo>
                    <a:pt x="11952999" y="943236"/>
                    <a:pt x="11952999" y="943236"/>
                    <a:pt x="11954114" y="943236"/>
                  </a:cubicBezTo>
                  <a:lnTo>
                    <a:pt x="11961915" y="943236"/>
                  </a:lnTo>
                  <a:cubicBezTo>
                    <a:pt x="11961915" y="943236"/>
                    <a:pt x="11961915" y="943236"/>
                    <a:pt x="11961915" y="942074"/>
                  </a:cubicBezTo>
                  <a:lnTo>
                    <a:pt x="11961915" y="933937"/>
                  </a:lnTo>
                  <a:cubicBezTo>
                    <a:pt x="11961915" y="933937"/>
                    <a:pt x="11961915" y="933937"/>
                    <a:pt x="11960800" y="933937"/>
                  </a:cubicBezTo>
                  <a:lnTo>
                    <a:pt x="11952999" y="933937"/>
                  </a:lnTo>
                  <a:cubicBezTo>
                    <a:pt x="11952999" y="933937"/>
                    <a:pt x="11952999" y="933937"/>
                    <a:pt x="11952999" y="933066"/>
                  </a:cubicBezTo>
                  <a:lnTo>
                    <a:pt x="11952999" y="926963"/>
                  </a:lnTo>
                  <a:cubicBezTo>
                    <a:pt x="11952999" y="926963"/>
                    <a:pt x="11952999" y="926963"/>
                    <a:pt x="11954114" y="926963"/>
                  </a:cubicBezTo>
                  <a:lnTo>
                    <a:pt x="11961915" y="926963"/>
                  </a:lnTo>
                  <a:cubicBezTo>
                    <a:pt x="11961915" y="926963"/>
                    <a:pt x="11961915" y="926963"/>
                    <a:pt x="11961915" y="925801"/>
                  </a:cubicBezTo>
                  <a:lnTo>
                    <a:pt x="11961915" y="917665"/>
                  </a:lnTo>
                  <a:cubicBezTo>
                    <a:pt x="11961915" y="917665"/>
                    <a:pt x="11961915" y="917665"/>
                    <a:pt x="11960800" y="917665"/>
                  </a:cubicBezTo>
                  <a:lnTo>
                    <a:pt x="11952999" y="917665"/>
                  </a:lnTo>
                  <a:cubicBezTo>
                    <a:pt x="11952999" y="917665"/>
                    <a:pt x="11952999" y="917665"/>
                    <a:pt x="11952999" y="916503"/>
                  </a:cubicBezTo>
                  <a:lnTo>
                    <a:pt x="11952999" y="908366"/>
                  </a:lnTo>
                  <a:cubicBezTo>
                    <a:pt x="11952999" y="908366"/>
                    <a:pt x="11952999" y="908366"/>
                    <a:pt x="11954114" y="908366"/>
                  </a:cubicBezTo>
                  <a:lnTo>
                    <a:pt x="11961915" y="908366"/>
                  </a:lnTo>
                  <a:cubicBezTo>
                    <a:pt x="11961915" y="908366"/>
                    <a:pt x="11961915" y="908366"/>
                    <a:pt x="11961915" y="907204"/>
                  </a:cubicBezTo>
                  <a:lnTo>
                    <a:pt x="11961915" y="899068"/>
                  </a:lnTo>
                  <a:cubicBezTo>
                    <a:pt x="11961915" y="899068"/>
                    <a:pt x="11961915" y="899068"/>
                    <a:pt x="11960800" y="899068"/>
                  </a:cubicBezTo>
                  <a:lnTo>
                    <a:pt x="11952999" y="899068"/>
                  </a:lnTo>
                  <a:cubicBezTo>
                    <a:pt x="11952999" y="899068"/>
                    <a:pt x="11952999" y="899068"/>
                    <a:pt x="11952999" y="898196"/>
                  </a:cubicBezTo>
                  <a:lnTo>
                    <a:pt x="11952999" y="892094"/>
                  </a:lnTo>
                  <a:cubicBezTo>
                    <a:pt x="11952999" y="892094"/>
                    <a:pt x="11952999" y="892094"/>
                    <a:pt x="11954114" y="892094"/>
                  </a:cubicBezTo>
                  <a:lnTo>
                    <a:pt x="11961915" y="892094"/>
                  </a:lnTo>
                  <a:cubicBezTo>
                    <a:pt x="11961915" y="892094"/>
                    <a:pt x="11961915" y="892094"/>
                    <a:pt x="11961915" y="890931"/>
                  </a:cubicBezTo>
                  <a:lnTo>
                    <a:pt x="11961915" y="882795"/>
                  </a:lnTo>
                  <a:cubicBezTo>
                    <a:pt x="11961915" y="882795"/>
                    <a:pt x="11961915" y="882795"/>
                    <a:pt x="11960800" y="882795"/>
                  </a:cubicBezTo>
                  <a:lnTo>
                    <a:pt x="11952999" y="882795"/>
                  </a:lnTo>
                  <a:cubicBezTo>
                    <a:pt x="11952999" y="882795"/>
                    <a:pt x="11952999" y="882795"/>
                    <a:pt x="11952999" y="881633"/>
                  </a:cubicBezTo>
                  <a:lnTo>
                    <a:pt x="11952999" y="873496"/>
                  </a:lnTo>
                  <a:cubicBezTo>
                    <a:pt x="11952999" y="873496"/>
                    <a:pt x="11952999" y="873496"/>
                    <a:pt x="11954114" y="873496"/>
                  </a:cubicBezTo>
                  <a:lnTo>
                    <a:pt x="11961915" y="873496"/>
                  </a:lnTo>
                  <a:cubicBezTo>
                    <a:pt x="11961915" y="873496"/>
                    <a:pt x="11961915" y="873496"/>
                    <a:pt x="11961915" y="872625"/>
                  </a:cubicBezTo>
                  <a:lnTo>
                    <a:pt x="11961915" y="866523"/>
                  </a:lnTo>
                  <a:cubicBezTo>
                    <a:pt x="11961915" y="866523"/>
                    <a:pt x="11961915" y="866523"/>
                    <a:pt x="11960800" y="866523"/>
                  </a:cubicBezTo>
                  <a:lnTo>
                    <a:pt x="11952999" y="866523"/>
                  </a:lnTo>
                  <a:cubicBezTo>
                    <a:pt x="11952999" y="866523"/>
                    <a:pt x="11952999" y="866523"/>
                    <a:pt x="11952999" y="865360"/>
                  </a:cubicBezTo>
                  <a:lnTo>
                    <a:pt x="11952999" y="857224"/>
                  </a:lnTo>
                  <a:cubicBezTo>
                    <a:pt x="11952999" y="857224"/>
                    <a:pt x="11952999" y="857224"/>
                    <a:pt x="11954114" y="857224"/>
                  </a:cubicBezTo>
                  <a:lnTo>
                    <a:pt x="11961915" y="857224"/>
                  </a:lnTo>
                  <a:cubicBezTo>
                    <a:pt x="11961915" y="857224"/>
                    <a:pt x="11961915" y="857224"/>
                    <a:pt x="11961915" y="856062"/>
                  </a:cubicBezTo>
                  <a:lnTo>
                    <a:pt x="11961915" y="847925"/>
                  </a:lnTo>
                  <a:cubicBezTo>
                    <a:pt x="11961915" y="847925"/>
                    <a:pt x="11961915" y="847925"/>
                    <a:pt x="11960800" y="847925"/>
                  </a:cubicBezTo>
                  <a:lnTo>
                    <a:pt x="11952999" y="847925"/>
                  </a:lnTo>
                  <a:cubicBezTo>
                    <a:pt x="11952999" y="847925"/>
                    <a:pt x="11952999" y="847925"/>
                    <a:pt x="11952999" y="846763"/>
                  </a:cubicBezTo>
                  <a:lnTo>
                    <a:pt x="11952999" y="838627"/>
                  </a:lnTo>
                  <a:cubicBezTo>
                    <a:pt x="11952999" y="838627"/>
                    <a:pt x="11952999" y="838627"/>
                    <a:pt x="11954114" y="838627"/>
                  </a:cubicBezTo>
                  <a:lnTo>
                    <a:pt x="11961915" y="838627"/>
                  </a:lnTo>
                  <a:cubicBezTo>
                    <a:pt x="11961915" y="838627"/>
                    <a:pt x="11961915" y="838627"/>
                    <a:pt x="11961915" y="837755"/>
                  </a:cubicBezTo>
                  <a:lnTo>
                    <a:pt x="11961915" y="831653"/>
                  </a:lnTo>
                  <a:cubicBezTo>
                    <a:pt x="11961915" y="831653"/>
                    <a:pt x="11961915" y="831653"/>
                    <a:pt x="11960800" y="831653"/>
                  </a:cubicBezTo>
                  <a:lnTo>
                    <a:pt x="11952999" y="831653"/>
                  </a:lnTo>
                  <a:cubicBezTo>
                    <a:pt x="11952999" y="831653"/>
                    <a:pt x="11952999" y="831653"/>
                    <a:pt x="11952999" y="830491"/>
                  </a:cubicBezTo>
                  <a:lnTo>
                    <a:pt x="11952999" y="822354"/>
                  </a:lnTo>
                  <a:cubicBezTo>
                    <a:pt x="11952999" y="822354"/>
                    <a:pt x="11952999" y="822354"/>
                    <a:pt x="11954114" y="822354"/>
                  </a:cubicBezTo>
                  <a:lnTo>
                    <a:pt x="11961915" y="822354"/>
                  </a:lnTo>
                  <a:cubicBezTo>
                    <a:pt x="11961915" y="822354"/>
                    <a:pt x="11961915" y="822354"/>
                    <a:pt x="11961915" y="821192"/>
                  </a:cubicBezTo>
                  <a:lnTo>
                    <a:pt x="11961915" y="813056"/>
                  </a:lnTo>
                  <a:cubicBezTo>
                    <a:pt x="11961915" y="813056"/>
                    <a:pt x="11961915" y="813056"/>
                    <a:pt x="11960800" y="813056"/>
                  </a:cubicBezTo>
                  <a:lnTo>
                    <a:pt x="11952999" y="813056"/>
                  </a:lnTo>
                  <a:cubicBezTo>
                    <a:pt x="11952999" y="813056"/>
                    <a:pt x="11952999" y="813056"/>
                    <a:pt x="11952999" y="811893"/>
                  </a:cubicBezTo>
                  <a:lnTo>
                    <a:pt x="11952999" y="803757"/>
                  </a:lnTo>
                  <a:cubicBezTo>
                    <a:pt x="11952999" y="803757"/>
                    <a:pt x="11952999" y="803757"/>
                    <a:pt x="11954114" y="803757"/>
                  </a:cubicBezTo>
                  <a:lnTo>
                    <a:pt x="11961915" y="803757"/>
                  </a:lnTo>
                  <a:cubicBezTo>
                    <a:pt x="11961915" y="803757"/>
                    <a:pt x="11961915" y="803757"/>
                    <a:pt x="11961915" y="802885"/>
                  </a:cubicBezTo>
                  <a:lnTo>
                    <a:pt x="11961915" y="796783"/>
                  </a:lnTo>
                  <a:cubicBezTo>
                    <a:pt x="11961915" y="796783"/>
                    <a:pt x="11961915" y="796783"/>
                    <a:pt x="11960800" y="796783"/>
                  </a:cubicBezTo>
                  <a:lnTo>
                    <a:pt x="11952999" y="796783"/>
                  </a:lnTo>
                  <a:cubicBezTo>
                    <a:pt x="11952999" y="796783"/>
                    <a:pt x="11952999" y="796783"/>
                    <a:pt x="11952999" y="795621"/>
                  </a:cubicBezTo>
                  <a:lnTo>
                    <a:pt x="11952999" y="787484"/>
                  </a:lnTo>
                  <a:cubicBezTo>
                    <a:pt x="11952999" y="787484"/>
                    <a:pt x="11952999" y="787484"/>
                    <a:pt x="11954114" y="787484"/>
                  </a:cubicBezTo>
                  <a:lnTo>
                    <a:pt x="11961915" y="787484"/>
                  </a:lnTo>
                  <a:cubicBezTo>
                    <a:pt x="11961915" y="787484"/>
                    <a:pt x="11961915" y="787484"/>
                    <a:pt x="11960800" y="785741"/>
                  </a:cubicBezTo>
                  <a:lnTo>
                    <a:pt x="11952999" y="773537"/>
                  </a:lnTo>
                  <a:cubicBezTo>
                    <a:pt x="11952999" y="773537"/>
                    <a:pt x="11952999" y="773537"/>
                    <a:pt x="11952999" y="736342"/>
                  </a:cubicBezTo>
                  <a:cubicBezTo>
                    <a:pt x="11952999" y="736342"/>
                    <a:pt x="11952999" y="736342"/>
                    <a:pt x="12102343" y="736342"/>
                  </a:cubicBezTo>
                  <a:cubicBezTo>
                    <a:pt x="12102343" y="736342"/>
                    <a:pt x="12102343" y="736342"/>
                    <a:pt x="12115716" y="757264"/>
                  </a:cubicBezTo>
                  <a:cubicBezTo>
                    <a:pt x="12115716" y="757264"/>
                    <a:pt x="12115716" y="757264"/>
                    <a:pt x="12115716" y="803757"/>
                  </a:cubicBezTo>
                  <a:cubicBezTo>
                    <a:pt x="12115716" y="803757"/>
                    <a:pt x="12115716" y="803757"/>
                    <a:pt x="12114602" y="803757"/>
                  </a:cubicBezTo>
                  <a:lnTo>
                    <a:pt x="12106800" y="803757"/>
                  </a:lnTo>
                  <a:cubicBezTo>
                    <a:pt x="12106800" y="803757"/>
                    <a:pt x="12106800" y="803757"/>
                    <a:pt x="12106800" y="804919"/>
                  </a:cubicBezTo>
                  <a:lnTo>
                    <a:pt x="12106800" y="813056"/>
                  </a:lnTo>
                  <a:cubicBezTo>
                    <a:pt x="12106800" y="813056"/>
                    <a:pt x="12106800" y="813056"/>
                    <a:pt x="12107915" y="813056"/>
                  </a:cubicBezTo>
                  <a:lnTo>
                    <a:pt x="12115716" y="813056"/>
                  </a:lnTo>
                  <a:cubicBezTo>
                    <a:pt x="12115716" y="813056"/>
                    <a:pt x="12115716" y="813056"/>
                    <a:pt x="12115716" y="814218"/>
                  </a:cubicBezTo>
                  <a:lnTo>
                    <a:pt x="12115716" y="822354"/>
                  </a:lnTo>
                  <a:cubicBezTo>
                    <a:pt x="12115716" y="822354"/>
                    <a:pt x="12115716" y="822354"/>
                    <a:pt x="12114602" y="822354"/>
                  </a:cubicBezTo>
                  <a:lnTo>
                    <a:pt x="12106800" y="822354"/>
                  </a:lnTo>
                  <a:cubicBezTo>
                    <a:pt x="12106800" y="822354"/>
                    <a:pt x="12106800" y="822354"/>
                    <a:pt x="12106800" y="823516"/>
                  </a:cubicBezTo>
                  <a:lnTo>
                    <a:pt x="12106800" y="831653"/>
                  </a:lnTo>
                  <a:cubicBezTo>
                    <a:pt x="12106800" y="831653"/>
                    <a:pt x="12106800" y="831653"/>
                    <a:pt x="12107915" y="831653"/>
                  </a:cubicBezTo>
                  <a:lnTo>
                    <a:pt x="12115716" y="831653"/>
                  </a:lnTo>
                  <a:cubicBezTo>
                    <a:pt x="12115716" y="831653"/>
                    <a:pt x="12115716" y="831653"/>
                    <a:pt x="12115716" y="832525"/>
                  </a:cubicBezTo>
                  <a:lnTo>
                    <a:pt x="12115716" y="838627"/>
                  </a:lnTo>
                  <a:cubicBezTo>
                    <a:pt x="12115716" y="838627"/>
                    <a:pt x="12115716" y="838627"/>
                    <a:pt x="12114602" y="838627"/>
                  </a:cubicBezTo>
                  <a:lnTo>
                    <a:pt x="12106800" y="838627"/>
                  </a:lnTo>
                  <a:cubicBezTo>
                    <a:pt x="12106800" y="838627"/>
                    <a:pt x="12106800" y="838627"/>
                    <a:pt x="12106800" y="839789"/>
                  </a:cubicBezTo>
                  <a:lnTo>
                    <a:pt x="12106800" y="847925"/>
                  </a:lnTo>
                  <a:cubicBezTo>
                    <a:pt x="12106800" y="847925"/>
                    <a:pt x="12106800" y="847925"/>
                    <a:pt x="12107915" y="847925"/>
                  </a:cubicBezTo>
                  <a:lnTo>
                    <a:pt x="12115716" y="847925"/>
                  </a:lnTo>
                  <a:cubicBezTo>
                    <a:pt x="12115716" y="847925"/>
                    <a:pt x="12115716" y="847925"/>
                    <a:pt x="12115716" y="849088"/>
                  </a:cubicBezTo>
                  <a:lnTo>
                    <a:pt x="12115716" y="857224"/>
                  </a:lnTo>
                  <a:cubicBezTo>
                    <a:pt x="12115716" y="857224"/>
                    <a:pt x="12115716" y="857224"/>
                    <a:pt x="12114602" y="857224"/>
                  </a:cubicBezTo>
                  <a:lnTo>
                    <a:pt x="12106800" y="857224"/>
                  </a:lnTo>
                  <a:cubicBezTo>
                    <a:pt x="12106800" y="857224"/>
                    <a:pt x="12106800" y="857224"/>
                    <a:pt x="12106800" y="858386"/>
                  </a:cubicBezTo>
                  <a:lnTo>
                    <a:pt x="12106800" y="866523"/>
                  </a:lnTo>
                  <a:cubicBezTo>
                    <a:pt x="12106800" y="866523"/>
                    <a:pt x="12106800" y="866523"/>
                    <a:pt x="12107915" y="866523"/>
                  </a:cubicBezTo>
                  <a:lnTo>
                    <a:pt x="12115716" y="866523"/>
                  </a:lnTo>
                  <a:cubicBezTo>
                    <a:pt x="12115716" y="866523"/>
                    <a:pt x="12115716" y="866523"/>
                    <a:pt x="12115716" y="867394"/>
                  </a:cubicBezTo>
                  <a:lnTo>
                    <a:pt x="12115716" y="873496"/>
                  </a:lnTo>
                  <a:cubicBezTo>
                    <a:pt x="12115716" y="873496"/>
                    <a:pt x="12115716" y="873496"/>
                    <a:pt x="12114602" y="873496"/>
                  </a:cubicBezTo>
                  <a:lnTo>
                    <a:pt x="12106800" y="873496"/>
                  </a:lnTo>
                  <a:cubicBezTo>
                    <a:pt x="12106800" y="873496"/>
                    <a:pt x="12106800" y="873496"/>
                    <a:pt x="12106800" y="874659"/>
                  </a:cubicBezTo>
                  <a:lnTo>
                    <a:pt x="12106800" y="882795"/>
                  </a:lnTo>
                  <a:cubicBezTo>
                    <a:pt x="12106800" y="882795"/>
                    <a:pt x="12106800" y="882795"/>
                    <a:pt x="12107915" y="882795"/>
                  </a:cubicBezTo>
                  <a:lnTo>
                    <a:pt x="12115716" y="882795"/>
                  </a:lnTo>
                  <a:cubicBezTo>
                    <a:pt x="12115716" y="882795"/>
                    <a:pt x="12115716" y="882795"/>
                    <a:pt x="12115716" y="883957"/>
                  </a:cubicBezTo>
                  <a:lnTo>
                    <a:pt x="12115716" y="892094"/>
                  </a:lnTo>
                  <a:cubicBezTo>
                    <a:pt x="12115716" y="892094"/>
                    <a:pt x="12115716" y="892094"/>
                    <a:pt x="12114602" y="892094"/>
                  </a:cubicBezTo>
                  <a:lnTo>
                    <a:pt x="12106800" y="892094"/>
                  </a:lnTo>
                  <a:cubicBezTo>
                    <a:pt x="12106800" y="892094"/>
                    <a:pt x="12106800" y="892094"/>
                    <a:pt x="12106800" y="892965"/>
                  </a:cubicBezTo>
                  <a:lnTo>
                    <a:pt x="12106800" y="899068"/>
                  </a:lnTo>
                  <a:cubicBezTo>
                    <a:pt x="12106800" y="899068"/>
                    <a:pt x="12106800" y="899068"/>
                    <a:pt x="12107915" y="899068"/>
                  </a:cubicBezTo>
                  <a:lnTo>
                    <a:pt x="12115716" y="899068"/>
                  </a:lnTo>
                  <a:cubicBezTo>
                    <a:pt x="12115716" y="899068"/>
                    <a:pt x="12115716" y="899068"/>
                    <a:pt x="12115716" y="900230"/>
                  </a:cubicBezTo>
                  <a:lnTo>
                    <a:pt x="12115716" y="908366"/>
                  </a:lnTo>
                  <a:cubicBezTo>
                    <a:pt x="12115716" y="908366"/>
                    <a:pt x="12115716" y="908366"/>
                    <a:pt x="12114602" y="908366"/>
                  </a:cubicBezTo>
                  <a:lnTo>
                    <a:pt x="12106800" y="908366"/>
                  </a:lnTo>
                  <a:cubicBezTo>
                    <a:pt x="12106800" y="908366"/>
                    <a:pt x="12106800" y="908366"/>
                    <a:pt x="12106800" y="909528"/>
                  </a:cubicBezTo>
                  <a:lnTo>
                    <a:pt x="12106800" y="917665"/>
                  </a:lnTo>
                  <a:cubicBezTo>
                    <a:pt x="12106800" y="917665"/>
                    <a:pt x="12106800" y="917665"/>
                    <a:pt x="12107915" y="917665"/>
                  </a:cubicBezTo>
                  <a:lnTo>
                    <a:pt x="12115716" y="917665"/>
                  </a:lnTo>
                  <a:cubicBezTo>
                    <a:pt x="12115716" y="917665"/>
                    <a:pt x="12115716" y="917665"/>
                    <a:pt x="12115716" y="918827"/>
                  </a:cubicBezTo>
                  <a:lnTo>
                    <a:pt x="12115716" y="926963"/>
                  </a:lnTo>
                  <a:cubicBezTo>
                    <a:pt x="12115716" y="926963"/>
                    <a:pt x="12115716" y="926963"/>
                    <a:pt x="12114602" y="926963"/>
                  </a:cubicBezTo>
                  <a:lnTo>
                    <a:pt x="12106800" y="926963"/>
                  </a:lnTo>
                  <a:cubicBezTo>
                    <a:pt x="12106800" y="926963"/>
                    <a:pt x="12106800" y="926963"/>
                    <a:pt x="12106800" y="927835"/>
                  </a:cubicBezTo>
                  <a:lnTo>
                    <a:pt x="12106800" y="933937"/>
                  </a:lnTo>
                  <a:cubicBezTo>
                    <a:pt x="12106800" y="933937"/>
                    <a:pt x="12106800" y="933937"/>
                    <a:pt x="12107915" y="933937"/>
                  </a:cubicBezTo>
                  <a:lnTo>
                    <a:pt x="12115716" y="933937"/>
                  </a:lnTo>
                  <a:cubicBezTo>
                    <a:pt x="12115716" y="933937"/>
                    <a:pt x="12115716" y="933937"/>
                    <a:pt x="12115716" y="935100"/>
                  </a:cubicBezTo>
                  <a:lnTo>
                    <a:pt x="12115716" y="943236"/>
                  </a:lnTo>
                  <a:cubicBezTo>
                    <a:pt x="12115716" y="943236"/>
                    <a:pt x="12115716" y="943236"/>
                    <a:pt x="12114602" y="943236"/>
                  </a:cubicBezTo>
                  <a:lnTo>
                    <a:pt x="12106800" y="943236"/>
                  </a:lnTo>
                  <a:cubicBezTo>
                    <a:pt x="12106800" y="943236"/>
                    <a:pt x="12106800" y="943236"/>
                    <a:pt x="12106800" y="944398"/>
                  </a:cubicBezTo>
                  <a:lnTo>
                    <a:pt x="12106800" y="952535"/>
                  </a:lnTo>
                  <a:cubicBezTo>
                    <a:pt x="12106800" y="952535"/>
                    <a:pt x="12106800" y="952535"/>
                    <a:pt x="12107915" y="952535"/>
                  </a:cubicBezTo>
                  <a:lnTo>
                    <a:pt x="12115716" y="952535"/>
                  </a:lnTo>
                  <a:cubicBezTo>
                    <a:pt x="12115716" y="952535"/>
                    <a:pt x="12115716" y="952535"/>
                    <a:pt x="12115716" y="953406"/>
                  </a:cubicBezTo>
                  <a:lnTo>
                    <a:pt x="12115716" y="959508"/>
                  </a:lnTo>
                  <a:cubicBezTo>
                    <a:pt x="12115716" y="959508"/>
                    <a:pt x="12115716" y="959508"/>
                    <a:pt x="12114602" y="959508"/>
                  </a:cubicBezTo>
                  <a:lnTo>
                    <a:pt x="12106800" y="959508"/>
                  </a:lnTo>
                  <a:cubicBezTo>
                    <a:pt x="12106800" y="959508"/>
                    <a:pt x="12106800" y="959508"/>
                    <a:pt x="12106800" y="960671"/>
                  </a:cubicBezTo>
                  <a:lnTo>
                    <a:pt x="12106800" y="968807"/>
                  </a:lnTo>
                  <a:cubicBezTo>
                    <a:pt x="12106800" y="968807"/>
                    <a:pt x="12106800" y="968807"/>
                    <a:pt x="12107915" y="968807"/>
                  </a:cubicBezTo>
                  <a:lnTo>
                    <a:pt x="12115716" y="968807"/>
                  </a:lnTo>
                  <a:cubicBezTo>
                    <a:pt x="12115716" y="968807"/>
                    <a:pt x="12115716" y="968807"/>
                    <a:pt x="12115716" y="969969"/>
                  </a:cubicBezTo>
                  <a:lnTo>
                    <a:pt x="12115716" y="978106"/>
                  </a:lnTo>
                  <a:cubicBezTo>
                    <a:pt x="12115716" y="978106"/>
                    <a:pt x="12115716" y="978106"/>
                    <a:pt x="12114602" y="978106"/>
                  </a:cubicBezTo>
                  <a:lnTo>
                    <a:pt x="12106800" y="978106"/>
                  </a:lnTo>
                  <a:cubicBezTo>
                    <a:pt x="12106800" y="978106"/>
                    <a:pt x="12106800" y="978106"/>
                    <a:pt x="12106800" y="979268"/>
                  </a:cubicBezTo>
                  <a:lnTo>
                    <a:pt x="12106800" y="987404"/>
                  </a:lnTo>
                  <a:cubicBezTo>
                    <a:pt x="12106800" y="987404"/>
                    <a:pt x="12106800" y="987404"/>
                    <a:pt x="12107915" y="987404"/>
                  </a:cubicBezTo>
                  <a:lnTo>
                    <a:pt x="12115716" y="987404"/>
                  </a:lnTo>
                  <a:cubicBezTo>
                    <a:pt x="12115716" y="987404"/>
                    <a:pt x="12115716" y="987404"/>
                    <a:pt x="12115716" y="988276"/>
                  </a:cubicBezTo>
                  <a:lnTo>
                    <a:pt x="12115716" y="994378"/>
                  </a:lnTo>
                  <a:cubicBezTo>
                    <a:pt x="12115716" y="994378"/>
                    <a:pt x="12115716" y="994378"/>
                    <a:pt x="12114602" y="994378"/>
                  </a:cubicBezTo>
                  <a:lnTo>
                    <a:pt x="12106800" y="994378"/>
                  </a:lnTo>
                  <a:cubicBezTo>
                    <a:pt x="12106800" y="994378"/>
                    <a:pt x="12106800" y="994378"/>
                    <a:pt x="12106800" y="995540"/>
                  </a:cubicBezTo>
                  <a:lnTo>
                    <a:pt x="12106800" y="1003677"/>
                  </a:lnTo>
                  <a:cubicBezTo>
                    <a:pt x="12106800" y="1003677"/>
                    <a:pt x="12106800" y="1003677"/>
                    <a:pt x="12131319" y="1024599"/>
                  </a:cubicBezTo>
                  <a:cubicBezTo>
                    <a:pt x="12131319" y="1029248"/>
                    <a:pt x="12131319" y="1029248"/>
                    <a:pt x="12130206" y="1029248"/>
                  </a:cubicBezTo>
                  <a:lnTo>
                    <a:pt x="12122403" y="1029248"/>
                  </a:lnTo>
                  <a:cubicBezTo>
                    <a:pt x="12122403" y="1029248"/>
                    <a:pt x="12122403" y="1029248"/>
                    <a:pt x="12122403" y="1040036"/>
                  </a:cubicBezTo>
                  <a:lnTo>
                    <a:pt x="12122403" y="1046874"/>
                  </a:lnTo>
                  <a:lnTo>
                    <a:pt x="12131319" y="1046874"/>
                  </a:lnTo>
                  <a:lnTo>
                    <a:pt x="12131319" y="1043196"/>
                  </a:lnTo>
                  <a:cubicBezTo>
                    <a:pt x="12131319" y="1043196"/>
                    <a:pt x="12131319" y="1043196"/>
                    <a:pt x="12132434" y="1042615"/>
                  </a:cubicBezTo>
                  <a:lnTo>
                    <a:pt x="12140235" y="1038547"/>
                  </a:lnTo>
                  <a:cubicBezTo>
                    <a:pt x="12140235" y="1038547"/>
                    <a:pt x="12140235" y="1038547"/>
                    <a:pt x="12142186" y="1038547"/>
                  </a:cubicBezTo>
                  <a:lnTo>
                    <a:pt x="12155839" y="1038547"/>
                  </a:lnTo>
                  <a:cubicBezTo>
                    <a:pt x="12155839" y="1038547"/>
                    <a:pt x="12155839" y="1038547"/>
                    <a:pt x="12155839" y="1039709"/>
                  </a:cubicBezTo>
                  <a:lnTo>
                    <a:pt x="12155839" y="1046874"/>
                  </a:lnTo>
                  <a:lnTo>
                    <a:pt x="12192000" y="1046874"/>
                  </a:lnTo>
                  <a:lnTo>
                    <a:pt x="12192000" y="1070905"/>
                  </a:lnTo>
                  <a:lnTo>
                    <a:pt x="12192000" y="1121663"/>
                  </a:lnTo>
                  <a:lnTo>
                    <a:pt x="12192000" y="1608850"/>
                  </a:lnTo>
                  <a:lnTo>
                    <a:pt x="0" y="1608850"/>
                  </a:lnTo>
                  <a:lnTo>
                    <a:pt x="0" y="1046874"/>
                  </a:lnTo>
                  <a:lnTo>
                    <a:pt x="65773" y="1046874"/>
                  </a:lnTo>
                  <a:lnTo>
                    <a:pt x="82231" y="1045519"/>
                  </a:lnTo>
                  <a:cubicBezTo>
                    <a:pt x="82231" y="1033896"/>
                    <a:pt x="82231" y="1024598"/>
                    <a:pt x="82231" y="1012974"/>
                  </a:cubicBezTo>
                  <a:cubicBezTo>
                    <a:pt x="97834" y="1012974"/>
                    <a:pt x="113436" y="1012974"/>
                    <a:pt x="126811" y="1012974"/>
                  </a:cubicBezTo>
                  <a:cubicBezTo>
                    <a:pt x="126811" y="1006000"/>
                    <a:pt x="126811" y="1001351"/>
                    <a:pt x="126811" y="994377"/>
                  </a:cubicBezTo>
                  <a:cubicBezTo>
                    <a:pt x="158018" y="994377"/>
                    <a:pt x="189224" y="994377"/>
                    <a:pt x="220430" y="994377"/>
                  </a:cubicBezTo>
                  <a:cubicBezTo>
                    <a:pt x="220430" y="999026"/>
                    <a:pt x="220430" y="1001351"/>
                    <a:pt x="220430" y="1006000"/>
                  </a:cubicBezTo>
                  <a:cubicBezTo>
                    <a:pt x="240491" y="1006000"/>
                    <a:pt x="260552" y="1006000"/>
                    <a:pt x="280612" y="1006000"/>
                  </a:cubicBezTo>
                  <a:cubicBezTo>
                    <a:pt x="280612" y="1008325"/>
                    <a:pt x="280612" y="1010650"/>
                    <a:pt x="280612" y="1012974"/>
                  </a:cubicBezTo>
                  <a:cubicBezTo>
                    <a:pt x="285071" y="1012974"/>
                    <a:pt x="291758" y="1012974"/>
                    <a:pt x="298444" y="1012974"/>
                  </a:cubicBezTo>
                  <a:cubicBezTo>
                    <a:pt x="298444" y="1015299"/>
                    <a:pt x="298444" y="1017624"/>
                    <a:pt x="298444" y="1019948"/>
                  </a:cubicBezTo>
                  <a:cubicBezTo>
                    <a:pt x="302903" y="1019948"/>
                    <a:pt x="309590" y="1019948"/>
                    <a:pt x="314048" y="1019948"/>
                  </a:cubicBezTo>
                  <a:cubicBezTo>
                    <a:pt x="314048" y="985079"/>
                    <a:pt x="314048" y="950209"/>
                    <a:pt x="314048" y="915339"/>
                  </a:cubicBezTo>
                  <a:cubicBezTo>
                    <a:pt x="329651" y="910690"/>
                    <a:pt x="345255" y="906041"/>
                    <a:pt x="360858" y="901391"/>
                  </a:cubicBezTo>
                  <a:cubicBezTo>
                    <a:pt x="389835" y="901391"/>
                    <a:pt x="418812" y="901391"/>
                    <a:pt x="447789" y="901391"/>
                  </a:cubicBezTo>
                  <a:cubicBezTo>
                    <a:pt x="447789" y="845600"/>
                    <a:pt x="447789" y="789808"/>
                    <a:pt x="447789" y="734017"/>
                  </a:cubicBezTo>
                  <a:cubicBezTo>
                    <a:pt x="454476" y="729367"/>
                    <a:pt x="463392" y="727043"/>
                    <a:pt x="472308" y="722393"/>
                  </a:cubicBezTo>
                  <a:cubicBezTo>
                    <a:pt x="507972" y="717744"/>
                    <a:pt x="543636" y="710770"/>
                    <a:pt x="579301" y="703796"/>
                  </a:cubicBezTo>
                  <a:cubicBezTo>
                    <a:pt x="592675" y="708445"/>
                    <a:pt x="603820" y="713095"/>
                    <a:pt x="617194" y="715419"/>
                  </a:cubicBezTo>
                  <a:cubicBezTo>
                    <a:pt x="619423" y="717744"/>
                    <a:pt x="621652" y="720069"/>
                    <a:pt x="623881" y="722393"/>
                  </a:cubicBezTo>
                  <a:cubicBezTo>
                    <a:pt x="623881" y="827002"/>
                    <a:pt x="623881" y="931612"/>
                    <a:pt x="623881" y="1033896"/>
                  </a:cubicBezTo>
                  <a:cubicBezTo>
                    <a:pt x="628339" y="1033896"/>
                    <a:pt x="632796" y="1033896"/>
                    <a:pt x="639484" y="1033896"/>
                  </a:cubicBezTo>
                  <a:cubicBezTo>
                    <a:pt x="639484" y="992053"/>
                    <a:pt x="639484" y="950209"/>
                    <a:pt x="639484" y="908365"/>
                  </a:cubicBezTo>
                  <a:cubicBezTo>
                    <a:pt x="643942" y="908365"/>
                    <a:pt x="648400" y="908365"/>
                    <a:pt x="652858" y="908365"/>
                  </a:cubicBezTo>
                  <a:cubicBezTo>
                    <a:pt x="652858" y="903716"/>
                    <a:pt x="652858" y="901391"/>
                    <a:pt x="652858" y="896742"/>
                  </a:cubicBezTo>
                  <a:cubicBezTo>
                    <a:pt x="657316" y="894417"/>
                    <a:pt x="661774" y="892093"/>
                    <a:pt x="666232" y="889768"/>
                  </a:cubicBezTo>
                  <a:lnTo>
                    <a:pt x="677377" y="889768"/>
                  </a:lnTo>
                  <a:cubicBezTo>
                    <a:pt x="677377" y="885119"/>
                    <a:pt x="677377" y="882794"/>
                    <a:pt x="677377" y="878145"/>
                  </a:cubicBezTo>
                  <a:cubicBezTo>
                    <a:pt x="679606" y="875820"/>
                    <a:pt x="684064" y="873495"/>
                    <a:pt x="686293" y="871171"/>
                  </a:cubicBezTo>
                  <a:cubicBezTo>
                    <a:pt x="692981" y="871171"/>
                    <a:pt x="701896" y="871171"/>
                    <a:pt x="708584" y="871171"/>
                  </a:cubicBezTo>
                  <a:cubicBezTo>
                    <a:pt x="708584" y="882794"/>
                    <a:pt x="708584" y="896742"/>
                    <a:pt x="708584" y="908365"/>
                  </a:cubicBezTo>
                  <a:cubicBezTo>
                    <a:pt x="724187" y="908365"/>
                    <a:pt x="739790" y="908365"/>
                    <a:pt x="755393" y="908365"/>
                  </a:cubicBezTo>
                  <a:cubicBezTo>
                    <a:pt x="755393" y="952534"/>
                    <a:pt x="755393" y="994377"/>
                    <a:pt x="755393" y="1038546"/>
                  </a:cubicBezTo>
                  <a:cubicBezTo>
                    <a:pt x="762080" y="1038546"/>
                    <a:pt x="768767" y="1038546"/>
                    <a:pt x="773225" y="1038546"/>
                  </a:cubicBezTo>
                  <a:cubicBezTo>
                    <a:pt x="779912" y="1036221"/>
                    <a:pt x="784370" y="1033896"/>
                    <a:pt x="791057" y="1031572"/>
                  </a:cubicBezTo>
                  <a:cubicBezTo>
                    <a:pt x="791057" y="1026922"/>
                    <a:pt x="791057" y="1024598"/>
                    <a:pt x="791057" y="1022273"/>
                  </a:cubicBezTo>
                  <a:cubicBezTo>
                    <a:pt x="788828" y="1022273"/>
                    <a:pt x="786599" y="1019948"/>
                    <a:pt x="784370" y="1019948"/>
                  </a:cubicBezTo>
                  <a:cubicBezTo>
                    <a:pt x="784370" y="1017624"/>
                    <a:pt x="784370" y="1015299"/>
                    <a:pt x="784370" y="1012974"/>
                  </a:cubicBezTo>
                  <a:cubicBezTo>
                    <a:pt x="786599" y="1010650"/>
                    <a:pt x="788828" y="1010650"/>
                    <a:pt x="791057" y="1008325"/>
                  </a:cubicBezTo>
                  <a:cubicBezTo>
                    <a:pt x="791057" y="992053"/>
                    <a:pt x="791057" y="973455"/>
                    <a:pt x="791057" y="957183"/>
                  </a:cubicBezTo>
                  <a:cubicBezTo>
                    <a:pt x="788828" y="957183"/>
                    <a:pt x="786599" y="954858"/>
                    <a:pt x="784370" y="954858"/>
                  </a:cubicBezTo>
                  <a:cubicBezTo>
                    <a:pt x="784370" y="952534"/>
                    <a:pt x="784370" y="950209"/>
                    <a:pt x="784370" y="947884"/>
                  </a:cubicBezTo>
                  <a:cubicBezTo>
                    <a:pt x="786599" y="945560"/>
                    <a:pt x="788828" y="945560"/>
                    <a:pt x="791057" y="943235"/>
                  </a:cubicBezTo>
                  <a:lnTo>
                    <a:pt x="795515" y="938586"/>
                  </a:lnTo>
                  <a:lnTo>
                    <a:pt x="795515" y="929287"/>
                  </a:lnTo>
                  <a:cubicBezTo>
                    <a:pt x="793286" y="929287"/>
                    <a:pt x="793286" y="929287"/>
                    <a:pt x="791057" y="929287"/>
                  </a:cubicBezTo>
                  <a:cubicBezTo>
                    <a:pt x="791057" y="926962"/>
                    <a:pt x="791057" y="924638"/>
                    <a:pt x="791057" y="922313"/>
                  </a:cubicBezTo>
                  <a:cubicBezTo>
                    <a:pt x="793286" y="922313"/>
                    <a:pt x="795515" y="919988"/>
                    <a:pt x="797744" y="917664"/>
                  </a:cubicBezTo>
                  <a:cubicBezTo>
                    <a:pt x="799972" y="889768"/>
                    <a:pt x="806660" y="866522"/>
                    <a:pt x="833408" y="852574"/>
                  </a:cubicBezTo>
                  <a:cubicBezTo>
                    <a:pt x="831179" y="852574"/>
                    <a:pt x="831179" y="850249"/>
                    <a:pt x="828950" y="850249"/>
                  </a:cubicBezTo>
                  <a:cubicBezTo>
                    <a:pt x="828950" y="847924"/>
                    <a:pt x="828950" y="845600"/>
                    <a:pt x="828950" y="843275"/>
                  </a:cubicBezTo>
                  <a:cubicBezTo>
                    <a:pt x="831179" y="843275"/>
                    <a:pt x="833408" y="840950"/>
                    <a:pt x="835637" y="840950"/>
                  </a:cubicBezTo>
                  <a:cubicBezTo>
                    <a:pt x="835637" y="836301"/>
                    <a:pt x="835637" y="833976"/>
                    <a:pt x="835637" y="831652"/>
                  </a:cubicBezTo>
                  <a:cubicBezTo>
                    <a:pt x="837866" y="831652"/>
                    <a:pt x="837866" y="831652"/>
                    <a:pt x="840095" y="831652"/>
                  </a:cubicBezTo>
                  <a:cubicBezTo>
                    <a:pt x="840095" y="824678"/>
                    <a:pt x="840095" y="817704"/>
                    <a:pt x="840095" y="810730"/>
                  </a:cubicBezTo>
                  <a:cubicBezTo>
                    <a:pt x="837866" y="810730"/>
                    <a:pt x="837866" y="810730"/>
                    <a:pt x="835637" y="810730"/>
                  </a:cubicBezTo>
                  <a:cubicBezTo>
                    <a:pt x="835637" y="808405"/>
                    <a:pt x="835637" y="808405"/>
                    <a:pt x="835637" y="806081"/>
                  </a:cubicBezTo>
                  <a:lnTo>
                    <a:pt x="840095" y="803756"/>
                  </a:lnTo>
                  <a:cubicBezTo>
                    <a:pt x="844552" y="799107"/>
                    <a:pt x="846782" y="794457"/>
                    <a:pt x="851240" y="787483"/>
                  </a:cubicBezTo>
                  <a:cubicBezTo>
                    <a:pt x="853469" y="782834"/>
                    <a:pt x="853469" y="780510"/>
                    <a:pt x="853469" y="778185"/>
                  </a:cubicBezTo>
                  <a:cubicBezTo>
                    <a:pt x="849011" y="771211"/>
                    <a:pt x="849011" y="759588"/>
                    <a:pt x="853469" y="752614"/>
                  </a:cubicBezTo>
                  <a:cubicBezTo>
                    <a:pt x="853470" y="752611"/>
                    <a:pt x="853485" y="752565"/>
                    <a:pt x="853748" y="751742"/>
                  </a:cubicBezTo>
                  <a:lnTo>
                    <a:pt x="855698" y="745640"/>
                  </a:lnTo>
                  <a:cubicBezTo>
                    <a:pt x="855699" y="745643"/>
                    <a:pt x="855714" y="745689"/>
                    <a:pt x="855977" y="746512"/>
                  </a:cubicBezTo>
                  <a:lnTo>
                    <a:pt x="857927" y="752614"/>
                  </a:lnTo>
                  <a:cubicBezTo>
                    <a:pt x="862384" y="759588"/>
                    <a:pt x="864614" y="771211"/>
                    <a:pt x="860156" y="778185"/>
                  </a:cubicBezTo>
                  <a:cubicBezTo>
                    <a:pt x="860156" y="780510"/>
                    <a:pt x="860156" y="782834"/>
                    <a:pt x="860156" y="785159"/>
                  </a:cubicBezTo>
                  <a:cubicBezTo>
                    <a:pt x="864614" y="792133"/>
                    <a:pt x="869072" y="799107"/>
                    <a:pt x="871302" y="803756"/>
                  </a:cubicBezTo>
                  <a:cubicBezTo>
                    <a:pt x="873531" y="803756"/>
                    <a:pt x="873531" y="806081"/>
                    <a:pt x="875760" y="806081"/>
                  </a:cubicBezTo>
                  <a:cubicBezTo>
                    <a:pt x="875760" y="808405"/>
                    <a:pt x="875760" y="808405"/>
                    <a:pt x="875760" y="810730"/>
                  </a:cubicBezTo>
                  <a:cubicBezTo>
                    <a:pt x="873531" y="817704"/>
                    <a:pt x="873531" y="824678"/>
                    <a:pt x="873531" y="831652"/>
                  </a:cubicBezTo>
                  <a:cubicBezTo>
                    <a:pt x="877989" y="833976"/>
                    <a:pt x="877989" y="836301"/>
                    <a:pt x="877989" y="840950"/>
                  </a:cubicBezTo>
                  <a:lnTo>
                    <a:pt x="882447" y="843275"/>
                  </a:lnTo>
                  <a:cubicBezTo>
                    <a:pt x="882447" y="845600"/>
                    <a:pt x="882447" y="847924"/>
                    <a:pt x="882447" y="850249"/>
                  </a:cubicBezTo>
                  <a:cubicBezTo>
                    <a:pt x="880218" y="852574"/>
                    <a:pt x="880218" y="852574"/>
                    <a:pt x="877989" y="852574"/>
                  </a:cubicBezTo>
                  <a:cubicBezTo>
                    <a:pt x="891362" y="859548"/>
                    <a:pt x="899165" y="868846"/>
                    <a:pt x="904180" y="879888"/>
                  </a:cubicBezTo>
                  <a:lnTo>
                    <a:pt x="913070" y="915339"/>
                  </a:lnTo>
                  <a:lnTo>
                    <a:pt x="944859" y="915339"/>
                  </a:lnTo>
                  <a:lnTo>
                    <a:pt x="944859" y="886329"/>
                  </a:lnTo>
                  <a:lnTo>
                    <a:pt x="939475" y="886329"/>
                  </a:lnTo>
                  <a:cubicBezTo>
                    <a:pt x="939475" y="886306"/>
                    <a:pt x="939475" y="884414"/>
                    <a:pt x="939475" y="724196"/>
                  </a:cubicBezTo>
                  <a:cubicBezTo>
                    <a:pt x="939487" y="724196"/>
                    <a:pt x="939957" y="724196"/>
                    <a:pt x="959742" y="724196"/>
                  </a:cubicBezTo>
                  <a:cubicBezTo>
                    <a:pt x="959747" y="724190"/>
                    <a:pt x="959783" y="724108"/>
                    <a:pt x="960249" y="723115"/>
                  </a:cubicBezTo>
                  <a:lnTo>
                    <a:pt x="963795" y="715549"/>
                  </a:lnTo>
                  <a:cubicBezTo>
                    <a:pt x="963804" y="715550"/>
                    <a:pt x="963917" y="715568"/>
                    <a:pt x="965569" y="715819"/>
                  </a:cubicBezTo>
                  <a:lnTo>
                    <a:pt x="977982" y="717710"/>
                  </a:lnTo>
                  <a:cubicBezTo>
                    <a:pt x="977985" y="717720"/>
                    <a:pt x="978023" y="717821"/>
                    <a:pt x="978489" y="719062"/>
                  </a:cubicBezTo>
                  <a:lnTo>
                    <a:pt x="982035" y="728519"/>
                  </a:lnTo>
                  <a:cubicBezTo>
                    <a:pt x="982049" y="728520"/>
                    <a:pt x="982645" y="728570"/>
                    <a:pt x="1008382" y="730681"/>
                  </a:cubicBezTo>
                  <a:cubicBezTo>
                    <a:pt x="1008382" y="730661"/>
                    <a:pt x="1008382" y="729131"/>
                    <a:pt x="1008382" y="607460"/>
                  </a:cubicBezTo>
                  <a:cubicBezTo>
                    <a:pt x="1008391" y="607460"/>
                    <a:pt x="1008510" y="607460"/>
                    <a:pt x="1010409" y="607460"/>
                  </a:cubicBezTo>
                  <a:lnTo>
                    <a:pt x="1024597" y="607460"/>
                  </a:lnTo>
                  <a:cubicBezTo>
                    <a:pt x="1024597" y="607438"/>
                    <a:pt x="1024597" y="605724"/>
                    <a:pt x="1024597" y="471268"/>
                  </a:cubicBezTo>
                  <a:cubicBezTo>
                    <a:pt x="1024605" y="471268"/>
                    <a:pt x="1024712" y="471268"/>
                    <a:pt x="1026369" y="471268"/>
                  </a:cubicBezTo>
                  <a:lnTo>
                    <a:pt x="1038783" y="471268"/>
                  </a:lnTo>
                  <a:cubicBezTo>
                    <a:pt x="1038783" y="471251"/>
                    <a:pt x="1038783" y="469845"/>
                    <a:pt x="1038783" y="356694"/>
                  </a:cubicBezTo>
                  <a:cubicBezTo>
                    <a:pt x="1042837" y="354532"/>
                    <a:pt x="1042837" y="354532"/>
                    <a:pt x="1042837" y="328590"/>
                  </a:cubicBezTo>
                  <a:cubicBezTo>
                    <a:pt x="1042843" y="328590"/>
                    <a:pt x="1042963" y="328590"/>
                    <a:pt x="1044863" y="328590"/>
                  </a:cubicBezTo>
                  <a:lnTo>
                    <a:pt x="1059050" y="328590"/>
                  </a:lnTo>
                  <a:cubicBezTo>
                    <a:pt x="1059061" y="328567"/>
                    <a:pt x="1059667" y="327200"/>
                    <a:pt x="1095531" y="246443"/>
                  </a:cubicBezTo>
                  <a:cubicBezTo>
                    <a:pt x="1095531" y="246429"/>
                    <a:pt x="1095565" y="244478"/>
                    <a:pt x="109958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371B1C91-12C8-44EE-830D-F1FB142AC6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9402" y="704676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86124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1F317-557E-72E1-28AE-4E2FCD4E8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F6CCD-2FF6-3A5D-CA89-421014DB4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8D4CA-30EF-CD43-4599-156F0D938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70425-0920-9343-BEB1-91AB073C28B4}" type="datetimeFigureOut">
              <a:rPr lang="en-US" smtClean="0"/>
              <a:t>4/26/22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5C3BA-B836-E132-7B1A-751F66ADE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8A06D-5E7E-F9E3-42ED-534529F7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11B69-6D92-BA49-8204-C9F1A7ECB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15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9563" y="0"/>
            <a:ext cx="10032437" cy="1179288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/>
              <a:t>Free PPT _ Click to add title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16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6918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BASIC LAYOUT</a:t>
            </a:r>
          </a:p>
        </p:txBody>
      </p:sp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EFC97D53-FA99-4CBD-AB1D-83FFB3BD488F}"/>
              </a:ext>
            </a:extLst>
          </p:cNvPr>
          <p:cNvSpPr/>
          <p:nvPr userDrawn="1"/>
        </p:nvSpPr>
        <p:spPr>
          <a:xfrm rot="5400000">
            <a:off x="4877311" y="1608819"/>
            <a:ext cx="138403" cy="989302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B8A79FB9-F5E9-41A6-86D2-806115F5E6D1}"/>
              </a:ext>
            </a:extLst>
          </p:cNvPr>
          <p:cNvSpPr/>
          <p:nvPr userDrawn="1"/>
        </p:nvSpPr>
        <p:spPr>
          <a:xfrm rot="16200000" flipH="1">
            <a:off x="11665598" y="6098134"/>
            <a:ext cx="138403" cy="9144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03D248-C1F6-4A2E-BEBE-761B2FBA9433}"/>
              </a:ext>
            </a:extLst>
          </p:cNvPr>
          <p:cNvSpPr txBox="1"/>
          <p:nvPr userDrawn="1"/>
        </p:nvSpPr>
        <p:spPr>
          <a:xfrm>
            <a:off x="9893028" y="6386058"/>
            <a:ext cx="1384572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1600" b="1">
                <a:solidFill>
                  <a:schemeClr val="accent1"/>
                </a:solidFill>
                <a:latin typeface="+mn-lt"/>
                <a:cs typeface="Arial" pitchFamily="34" charset="0"/>
              </a:rPr>
              <a:t>Real Estate</a:t>
            </a:r>
            <a:endParaRPr lang="ko-KR" altLang="en-US" sz="1600" b="1">
              <a:solidFill>
                <a:schemeClr val="accent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559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45798D9-CAFF-4DD7-AB24-0A8493ACDD7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525478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C2D07FC-15C4-4C6A-986D-9F8AF75556D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83566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77E72DE7-6595-4BFA-8756-B9305A9898B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0041654" y="2672860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1768509" cy="2510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5107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56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0" y="836712"/>
            <a:ext cx="12192000" cy="711077"/>
          </a:xfrm>
          <a:prstGeom prst="rect">
            <a:avLst/>
          </a:prstGeom>
        </p:spPr>
        <p:txBody>
          <a:bodyPr anchor="ctr"/>
          <a:lstStyle>
            <a:lvl1pPr>
              <a:buFontTx/>
              <a:buNone/>
              <a:defRPr sz="48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>
                <a:ea typeface="맑은 고딕" pitchFamily="50" charset="-127"/>
              </a:rPr>
              <a:t>FREE PPT TEMPLATES</a:t>
            </a:r>
            <a:endParaRPr lang="ko-KR" altLang="en-US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B3F0AB86-7940-4230-BC06-4EF20DC497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" y="1604797"/>
            <a:ext cx="12191999" cy="576000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6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/>
              <a:t>INSTERT THE TITLE</a:t>
            </a:r>
          </a:p>
          <a:p>
            <a:pPr lvl="0"/>
            <a:r>
              <a:rPr lang="en-US" altLang="ko-KR"/>
              <a:t>OF YOUR PRESENTATION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801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44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55" r:id="rId4"/>
    <p:sldLayoutId id="2147483856" r:id="rId5"/>
    <p:sldLayoutId id="2147483857" r:id="rId6"/>
    <p:sldLayoutId id="2147483858" r:id="rId7"/>
    <p:sldLayoutId id="2147483859" r:id="rId8"/>
    <p:sldLayoutId id="214748386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orbes.com/sites/forbesrealestatecouncil/2020/12/09/the-impact-of-technology-on-real-estate/?sh=8deaa4724341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roup 199">
            <a:extLst>
              <a:ext uri="{FF2B5EF4-FFF2-40B4-BE49-F238E27FC236}">
                <a16:creationId xmlns:a16="http://schemas.microsoft.com/office/drawing/2014/main" id="{BC7B065B-54AE-4A53-B6A8-39DDA8269F89}"/>
              </a:ext>
            </a:extLst>
          </p:cNvPr>
          <p:cNvGrpSpPr/>
          <p:nvPr/>
        </p:nvGrpSpPr>
        <p:grpSpPr>
          <a:xfrm>
            <a:off x="3387274" y="1780667"/>
            <a:ext cx="5347719" cy="2333046"/>
            <a:chOff x="3387275" y="1423862"/>
            <a:chExt cx="5347719" cy="2333046"/>
          </a:xfrm>
        </p:grpSpPr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D903EF6-91AB-4BF1-B86F-30CE376FD13F}"/>
                </a:ext>
              </a:extLst>
            </p:cNvPr>
            <p:cNvSpPr/>
            <p:nvPr/>
          </p:nvSpPr>
          <p:spPr>
            <a:xfrm>
              <a:off x="5167979" y="1635491"/>
              <a:ext cx="428693" cy="2119360"/>
            </a:xfrm>
            <a:custGeom>
              <a:avLst/>
              <a:gdLst>
                <a:gd name="connsiteX0" fmla="*/ 477202 w 476250"/>
                <a:gd name="connsiteY0" fmla="*/ 2308860 h 2305050"/>
                <a:gd name="connsiteX1" fmla="*/ 0 w 476250"/>
                <a:gd name="connsiteY1" fmla="*/ 2308860 h 2305050"/>
                <a:gd name="connsiteX2" fmla="*/ 0 w 476250"/>
                <a:gd name="connsiteY2" fmla="*/ 0 h 2305050"/>
                <a:gd name="connsiteX3" fmla="*/ 477202 w 476250"/>
                <a:gd name="connsiteY3" fmla="*/ 0 h 2305050"/>
                <a:gd name="connsiteX4" fmla="*/ 477202 w 476250"/>
                <a:gd name="connsiteY4" fmla="*/ 2308860 h 2305050"/>
                <a:gd name="connsiteX5" fmla="*/ 452438 w 476250"/>
                <a:gd name="connsiteY5" fmla="*/ 1071563 h 2305050"/>
                <a:gd name="connsiteX6" fmla="*/ 332422 w 476250"/>
                <a:gd name="connsiteY6" fmla="*/ 1071563 h 2305050"/>
                <a:gd name="connsiteX7" fmla="*/ 332422 w 476250"/>
                <a:gd name="connsiteY7" fmla="*/ 1188720 h 2305050"/>
                <a:gd name="connsiteX8" fmla="*/ 452438 w 476250"/>
                <a:gd name="connsiteY8" fmla="*/ 1188720 h 2305050"/>
                <a:gd name="connsiteX9" fmla="*/ 452438 w 476250"/>
                <a:gd name="connsiteY9" fmla="*/ 1071563 h 2305050"/>
                <a:gd name="connsiteX10" fmla="*/ 298132 w 476250"/>
                <a:gd name="connsiteY10" fmla="*/ 1190625 h 2305050"/>
                <a:gd name="connsiteX11" fmla="*/ 298132 w 476250"/>
                <a:gd name="connsiteY11" fmla="*/ 1070610 h 2305050"/>
                <a:gd name="connsiteX12" fmla="*/ 180975 w 476250"/>
                <a:gd name="connsiteY12" fmla="*/ 1070610 h 2305050"/>
                <a:gd name="connsiteX13" fmla="*/ 180975 w 476250"/>
                <a:gd name="connsiteY13" fmla="*/ 1190625 h 2305050"/>
                <a:gd name="connsiteX14" fmla="*/ 298132 w 476250"/>
                <a:gd name="connsiteY14" fmla="*/ 1190625 h 2305050"/>
                <a:gd name="connsiteX15" fmla="*/ 27622 w 476250"/>
                <a:gd name="connsiteY15" fmla="*/ 1188720 h 2305050"/>
                <a:gd name="connsiteX16" fmla="*/ 146685 w 476250"/>
                <a:gd name="connsiteY16" fmla="*/ 1188720 h 2305050"/>
                <a:gd name="connsiteX17" fmla="*/ 146685 w 476250"/>
                <a:gd name="connsiteY17" fmla="*/ 1070610 h 2305050"/>
                <a:gd name="connsiteX18" fmla="*/ 27622 w 476250"/>
                <a:gd name="connsiteY18" fmla="*/ 1070610 h 2305050"/>
                <a:gd name="connsiteX19" fmla="*/ 27622 w 476250"/>
                <a:gd name="connsiteY19" fmla="*/ 1188720 h 2305050"/>
                <a:gd name="connsiteX20" fmla="*/ 28575 w 476250"/>
                <a:gd name="connsiteY20" fmla="*/ 328613 h 2305050"/>
                <a:gd name="connsiteX21" fmla="*/ 28575 w 476250"/>
                <a:gd name="connsiteY21" fmla="*/ 448627 h 2305050"/>
                <a:gd name="connsiteX22" fmla="*/ 147638 w 476250"/>
                <a:gd name="connsiteY22" fmla="*/ 448627 h 2305050"/>
                <a:gd name="connsiteX23" fmla="*/ 147638 w 476250"/>
                <a:gd name="connsiteY23" fmla="*/ 328613 h 2305050"/>
                <a:gd name="connsiteX24" fmla="*/ 28575 w 476250"/>
                <a:gd name="connsiteY24" fmla="*/ 328613 h 2305050"/>
                <a:gd name="connsiteX25" fmla="*/ 450532 w 476250"/>
                <a:gd name="connsiteY25" fmla="*/ 744855 h 2305050"/>
                <a:gd name="connsiteX26" fmla="*/ 450532 w 476250"/>
                <a:gd name="connsiteY26" fmla="*/ 627697 h 2305050"/>
                <a:gd name="connsiteX27" fmla="*/ 331470 w 476250"/>
                <a:gd name="connsiteY27" fmla="*/ 627697 h 2305050"/>
                <a:gd name="connsiteX28" fmla="*/ 331470 w 476250"/>
                <a:gd name="connsiteY28" fmla="*/ 744855 h 2305050"/>
                <a:gd name="connsiteX29" fmla="*/ 450532 w 476250"/>
                <a:gd name="connsiteY29" fmla="*/ 744855 h 2305050"/>
                <a:gd name="connsiteX30" fmla="*/ 147638 w 476250"/>
                <a:gd name="connsiteY30" fmla="*/ 626745 h 2305050"/>
                <a:gd name="connsiteX31" fmla="*/ 27622 w 476250"/>
                <a:gd name="connsiteY31" fmla="*/ 626745 h 2305050"/>
                <a:gd name="connsiteX32" fmla="*/ 27622 w 476250"/>
                <a:gd name="connsiteY32" fmla="*/ 743902 h 2305050"/>
                <a:gd name="connsiteX33" fmla="*/ 147638 w 476250"/>
                <a:gd name="connsiteY33" fmla="*/ 743902 h 2305050"/>
                <a:gd name="connsiteX34" fmla="*/ 147638 w 476250"/>
                <a:gd name="connsiteY34" fmla="*/ 626745 h 2305050"/>
                <a:gd name="connsiteX35" fmla="*/ 298132 w 476250"/>
                <a:gd name="connsiteY35" fmla="*/ 1337310 h 2305050"/>
                <a:gd name="connsiteX36" fmla="*/ 298132 w 476250"/>
                <a:gd name="connsiteY36" fmla="*/ 1219200 h 2305050"/>
                <a:gd name="connsiteX37" fmla="*/ 180975 w 476250"/>
                <a:gd name="connsiteY37" fmla="*/ 1219200 h 2305050"/>
                <a:gd name="connsiteX38" fmla="*/ 180975 w 476250"/>
                <a:gd name="connsiteY38" fmla="*/ 1337310 h 2305050"/>
                <a:gd name="connsiteX39" fmla="*/ 298132 w 476250"/>
                <a:gd name="connsiteY39" fmla="*/ 1337310 h 2305050"/>
                <a:gd name="connsiteX40" fmla="*/ 180022 w 476250"/>
                <a:gd name="connsiteY40" fmla="*/ 476250 h 2305050"/>
                <a:gd name="connsiteX41" fmla="*/ 180022 w 476250"/>
                <a:gd name="connsiteY41" fmla="*/ 595313 h 2305050"/>
                <a:gd name="connsiteX42" fmla="*/ 299085 w 476250"/>
                <a:gd name="connsiteY42" fmla="*/ 595313 h 2305050"/>
                <a:gd name="connsiteX43" fmla="*/ 299085 w 476250"/>
                <a:gd name="connsiteY43" fmla="*/ 476250 h 2305050"/>
                <a:gd name="connsiteX44" fmla="*/ 180022 w 476250"/>
                <a:gd name="connsiteY44" fmla="*/ 476250 h 2305050"/>
                <a:gd name="connsiteX45" fmla="*/ 452438 w 476250"/>
                <a:gd name="connsiteY45" fmla="*/ 32385 h 2305050"/>
                <a:gd name="connsiteX46" fmla="*/ 330518 w 476250"/>
                <a:gd name="connsiteY46" fmla="*/ 32385 h 2305050"/>
                <a:gd name="connsiteX47" fmla="*/ 330518 w 476250"/>
                <a:gd name="connsiteY47" fmla="*/ 148590 h 2305050"/>
                <a:gd name="connsiteX48" fmla="*/ 452438 w 476250"/>
                <a:gd name="connsiteY48" fmla="*/ 148590 h 2305050"/>
                <a:gd name="connsiteX49" fmla="*/ 452438 w 476250"/>
                <a:gd name="connsiteY49" fmla="*/ 32385 h 2305050"/>
                <a:gd name="connsiteX50" fmla="*/ 300038 w 476250"/>
                <a:gd name="connsiteY50" fmla="*/ 31432 h 2305050"/>
                <a:gd name="connsiteX51" fmla="*/ 180022 w 476250"/>
                <a:gd name="connsiteY51" fmla="*/ 31432 h 2305050"/>
                <a:gd name="connsiteX52" fmla="*/ 180022 w 476250"/>
                <a:gd name="connsiteY52" fmla="*/ 149542 h 2305050"/>
                <a:gd name="connsiteX53" fmla="*/ 300038 w 476250"/>
                <a:gd name="connsiteY53" fmla="*/ 149542 h 2305050"/>
                <a:gd name="connsiteX54" fmla="*/ 300038 w 476250"/>
                <a:gd name="connsiteY54" fmla="*/ 31432 h 2305050"/>
                <a:gd name="connsiteX55" fmla="*/ 300038 w 476250"/>
                <a:gd name="connsiteY55" fmla="*/ 299085 h 2305050"/>
                <a:gd name="connsiteX56" fmla="*/ 300038 w 476250"/>
                <a:gd name="connsiteY56" fmla="*/ 180022 h 2305050"/>
                <a:gd name="connsiteX57" fmla="*/ 179070 w 476250"/>
                <a:gd name="connsiteY57" fmla="*/ 180022 h 2305050"/>
                <a:gd name="connsiteX58" fmla="*/ 179070 w 476250"/>
                <a:gd name="connsiteY58" fmla="*/ 299085 h 2305050"/>
                <a:gd name="connsiteX59" fmla="*/ 300038 w 476250"/>
                <a:gd name="connsiteY59" fmla="*/ 299085 h 2305050"/>
                <a:gd name="connsiteX60" fmla="*/ 147638 w 476250"/>
                <a:gd name="connsiteY60" fmla="*/ 477202 h 2305050"/>
                <a:gd name="connsiteX61" fmla="*/ 26670 w 476250"/>
                <a:gd name="connsiteY61" fmla="*/ 477202 h 2305050"/>
                <a:gd name="connsiteX62" fmla="*/ 26670 w 476250"/>
                <a:gd name="connsiteY62" fmla="*/ 594360 h 2305050"/>
                <a:gd name="connsiteX63" fmla="*/ 147638 w 476250"/>
                <a:gd name="connsiteY63" fmla="*/ 594360 h 2305050"/>
                <a:gd name="connsiteX64" fmla="*/ 147638 w 476250"/>
                <a:gd name="connsiteY64" fmla="*/ 477202 h 2305050"/>
                <a:gd name="connsiteX65" fmla="*/ 450532 w 476250"/>
                <a:gd name="connsiteY65" fmla="*/ 1041082 h 2305050"/>
                <a:gd name="connsiteX66" fmla="*/ 450532 w 476250"/>
                <a:gd name="connsiteY66" fmla="*/ 923925 h 2305050"/>
                <a:gd name="connsiteX67" fmla="*/ 331470 w 476250"/>
                <a:gd name="connsiteY67" fmla="*/ 923925 h 2305050"/>
                <a:gd name="connsiteX68" fmla="*/ 331470 w 476250"/>
                <a:gd name="connsiteY68" fmla="*/ 1041082 h 2305050"/>
                <a:gd name="connsiteX69" fmla="*/ 450532 w 476250"/>
                <a:gd name="connsiteY69" fmla="*/ 1041082 h 2305050"/>
                <a:gd name="connsiteX70" fmla="*/ 332422 w 476250"/>
                <a:gd name="connsiteY70" fmla="*/ 1218248 h 2305050"/>
                <a:gd name="connsiteX71" fmla="*/ 332422 w 476250"/>
                <a:gd name="connsiteY71" fmla="*/ 1336357 h 2305050"/>
                <a:gd name="connsiteX72" fmla="*/ 451485 w 476250"/>
                <a:gd name="connsiteY72" fmla="*/ 1336357 h 2305050"/>
                <a:gd name="connsiteX73" fmla="*/ 451485 w 476250"/>
                <a:gd name="connsiteY73" fmla="*/ 1218248 h 2305050"/>
                <a:gd name="connsiteX74" fmla="*/ 332422 w 476250"/>
                <a:gd name="connsiteY74" fmla="*/ 1218248 h 2305050"/>
                <a:gd name="connsiteX75" fmla="*/ 452438 w 476250"/>
                <a:gd name="connsiteY75" fmla="*/ 447675 h 2305050"/>
                <a:gd name="connsiteX76" fmla="*/ 452438 w 476250"/>
                <a:gd name="connsiteY76" fmla="*/ 329565 h 2305050"/>
                <a:gd name="connsiteX77" fmla="*/ 331470 w 476250"/>
                <a:gd name="connsiteY77" fmla="*/ 329565 h 2305050"/>
                <a:gd name="connsiteX78" fmla="*/ 331470 w 476250"/>
                <a:gd name="connsiteY78" fmla="*/ 447675 h 2305050"/>
                <a:gd name="connsiteX79" fmla="*/ 452438 w 476250"/>
                <a:gd name="connsiteY79" fmla="*/ 447675 h 2305050"/>
                <a:gd name="connsiteX80" fmla="*/ 300038 w 476250"/>
                <a:gd name="connsiteY80" fmla="*/ 448627 h 2305050"/>
                <a:gd name="connsiteX81" fmla="*/ 300038 w 476250"/>
                <a:gd name="connsiteY81" fmla="*/ 328613 h 2305050"/>
                <a:gd name="connsiteX82" fmla="*/ 180022 w 476250"/>
                <a:gd name="connsiteY82" fmla="*/ 328613 h 2305050"/>
                <a:gd name="connsiteX83" fmla="*/ 180022 w 476250"/>
                <a:gd name="connsiteY83" fmla="*/ 448627 h 2305050"/>
                <a:gd name="connsiteX84" fmla="*/ 300038 w 476250"/>
                <a:gd name="connsiteY84" fmla="*/ 448627 h 2305050"/>
                <a:gd name="connsiteX85" fmla="*/ 146685 w 476250"/>
                <a:gd name="connsiteY85" fmla="*/ 299085 h 2305050"/>
                <a:gd name="connsiteX86" fmla="*/ 146685 w 476250"/>
                <a:gd name="connsiteY86" fmla="*/ 181927 h 2305050"/>
                <a:gd name="connsiteX87" fmla="*/ 27622 w 476250"/>
                <a:gd name="connsiteY87" fmla="*/ 181927 h 2305050"/>
                <a:gd name="connsiteX88" fmla="*/ 27622 w 476250"/>
                <a:gd name="connsiteY88" fmla="*/ 299085 h 2305050"/>
                <a:gd name="connsiteX89" fmla="*/ 146685 w 476250"/>
                <a:gd name="connsiteY89" fmla="*/ 299085 h 2305050"/>
                <a:gd name="connsiteX90" fmla="*/ 145732 w 476250"/>
                <a:gd name="connsiteY90" fmla="*/ 889635 h 2305050"/>
                <a:gd name="connsiteX91" fmla="*/ 145732 w 476250"/>
                <a:gd name="connsiteY91" fmla="*/ 772477 h 2305050"/>
                <a:gd name="connsiteX92" fmla="*/ 28575 w 476250"/>
                <a:gd name="connsiteY92" fmla="*/ 772477 h 2305050"/>
                <a:gd name="connsiteX93" fmla="*/ 28575 w 476250"/>
                <a:gd name="connsiteY93" fmla="*/ 889635 h 2305050"/>
                <a:gd name="connsiteX94" fmla="*/ 145732 w 476250"/>
                <a:gd name="connsiteY94" fmla="*/ 889635 h 2305050"/>
                <a:gd name="connsiteX95" fmla="*/ 179070 w 476250"/>
                <a:gd name="connsiteY95" fmla="*/ 889635 h 2305050"/>
                <a:gd name="connsiteX96" fmla="*/ 298132 w 476250"/>
                <a:gd name="connsiteY96" fmla="*/ 889635 h 2305050"/>
                <a:gd name="connsiteX97" fmla="*/ 298132 w 476250"/>
                <a:gd name="connsiteY97" fmla="*/ 772477 h 2305050"/>
                <a:gd name="connsiteX98" fmla="*/ 179070 w 476250"/>
                <a:gd name="connsiteY98" fmla="*/ 772477 h 2305050"/>
                <a:gd name="connsiteX99" fmla="*/ 179070 w 476250"/>
                <a:gd name="connsiteY99" fmla="*/ 889635 h 2305050"/>
                <a:gd name="connsiteX100" fmla="*/ 450532 w 476250"/>
                <a:gd name="connsiteY100" fmla="*/ 890588 h 2305050"/>
                <a:gd name="connsiteX101" fmla="*/ 450532 w 476250"/>
                <a:gd name="connsiteY101" fmla="*/ 771525 h 2305050"/>
                <a:gd name="connsiteX102" fmla="*/ 331470 w 476250"/>
                <a:gd name="connsiteY102" fmla="*/ 771525 h 2305050"/>
                <a:gd name="connsiteX103" fmla="*/ 331470 w 476250"/>
                <a:gd name="connsiteY103" fmla="*/ 890588 h 2305050"/>
                <a:gd name="connsiteX104" fmla="*/ 450532 w 476250"/>
                <a:gd name="connsiteY104" fmla="*/ 890588 h 2305050"/>
                <a:gd name="connsiteX105" fmla="*/ 298132 w 476250"/>
                <a:gd name="connsiteY105" fmla="*/ 1370648 h 2305050"/>
                <a:gd name="connsiteX106" fmla="*/ 180022 w 476250"/>
                <a:gd name="connsiteY106" fmla="*/ 1370648 h 2305050"/>
                <a:gd name="connsiteX107" fmla="*/ 180022 w 476250"/>
                <a:gd name="connsiteY107" fmla="*/ 1486853 h 2305050"/>
                <a:gd name="connsiteX108" fmla="*/ 298132 w 476250"/>
                <a:gd name="connsiteY108" fmla="*/ 1486853 h 2305050"/>
                <a:gd name="connsiteX109" fmla="*/ 298132 w 476250"/>
                <a:gd name="connsiteY109" fmla="*/ 1370648 h 2305050"/>
                <a:gd name="connsiteX110" fmla="*/ 299085 w 476250"/>
                <a:gd name="connsiteY110" fmla="*/ 1632585 h 2305050"/>
                <a:gd name="connsiteX111" fmla="*/ 299085 w 476250"/>
                <a:gd name="connsiteY111" fmla="*/ 1516380 h 2305050"/>
                <a:gd name="connsiteX112" fmla="*/ 179070 w 476250"/>
                <a:gd name="connsiteY112" fmla="*/ 1516380 h 2305050"/>
                <a:gd name="connsiteX113" fmla="*/ 179070 w 476250"/>
                <a:gd name="connsiteY113" fmla="*/ 1632585 h 2305050"/>
                <a:gd name="connsiteX114" fmla="*/ 299085 w 476250"/>
                <a:gd name="connsiteY114" fmla="*/ 1632585 h 2305050"/>
                <a:gd name="connsiteX115" fmla="*/ 146685 w 476250"/>
                <a:gd name="connsiteY115" fmla="*/ 1370648 h 2305050"/>
                <a:gd name="connsiteX116" fmla="*/ 28575 w 476250"/>
                <a:gd name="connsiteY116" fmla="*/ 1370648 h 2305050"/>
                <a:gd name="connsiteX117" fmla="*/ 28575 w 476250"/>
                <a:gd name="connsiteY117" fmla="*/ 1486853 h 2305050"/>
                <a:gd name="connsiteX118" fmla="*/ 146685 w 476250"/>
                <a:gd name="connsiteY118" fmla="*/ 1486853 h 2305050"/>
                <a:gd name="connsiteX119" fmla="*/ 146685 w 476250"/>
                <a:gd name="connsiteY119" fmla="*/ 1370648 h 2305050"/>
                <a:gd name="connsiteX120" fmla="*/ 449580 w 476250"/>
                <a:gd name="connsiteY120" fmla="*/ 1631632 h 2305050"/>
                <a:gd name="connsiteX121" fmla="*/ 449580 w 476250"/>
                <a:gd name="connsiteY121" fmla="*/ 1514475 h 2305050"/>
                <a:gd name="connsiteX122" fmla="*/ 332422 w 476250"/>
                <a:gd name="connsiteY122" fmla="*/ 1514475 h 2305050"/>
                <a:gd name="connsiteX123" fmla="*/ 332422 w 476250"/>
                <a:gd name="connsiteY123" fmla="*/ 1631632 h 2305050"/>
                <a:gd name="connsiteX124" fmla="*/ 449580 w 476250"/>
                <a:gd name="connsiteY124" fmla="*/ 1631632 h 2305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476250" h="2305050">
                  <a:moveTo>
                    <a:pt x="477202" y="2308860"/>
                  </a:moveTo>
                  <a:cubicBezTo>
                    <a:pt x="316230" y="2308860"/>
                    <a:pt x="160020" y="2308860"/>
                    <a:pt x="0" y="2308860"/>
                  </a:cubicBezTo>
                  <a:cubicBezTo>
                    <a:pt x="0" y="1539240"/>
                    <a:pt x="0" y="771525"/>
                    <a:pt x="0" y="0"/>
                  </a:cubicBezTo>
                  <a:cubicBezTo>
                    <a:pt x="157163" y="0"/>
                    <a:pt x="315277" y="0"/>
                    <a:pt x="477202" y="0"/>
                  </a:cubicBezTo>
                  <a:cubicBezTo>
                    <a:pt x="477202" y="767715"/>
                    <a:pt x="477202" y="1536382"/>
                    <a:pt x="477202" y="2308860"/>
                  </a:cubicBezTo>
                  <a:close/>
                  <a:moveTo>
                    <a:pt x="452438" y="1071563"/>
                  </a:moveTo>
                  <a:cubicBezTo>
                    <a:pt x="412432" y="1071563"/>
                    <a:pt x="372427" y="1071563"/>
                    <a:pt x="332422" y="1071563"/>
                  </a:cubicBezTo>
                  <a:cubicBezTo>
                    <a:pt x="332422" y="1112520"/>
                    <a:pt x="332422" y="1150620"/>
                    <a:pt x="332422" y="1188720"/>
                  </a:cubicBezTo>
                  <a:cubicBezTo>
                    <a:pt x="374332" y="1188720"/>
                    <a:pt x="412432" y="1188720"/>
                    <a:pt x="452438" y="1188720"/>
                  </a:cubicBezTo>
                  <a:cubicBezTo>
                    <a:pt x="452438" y="1147763"/>
                    <a:pt x="452438" y="1111567"/>
                    <a:pt x="452438" y="1071563"/>
                  </a:cubicBezTo>
                  <a:close/>
                  <a:moveTo>
                    <a:pt x="298132" y="1190625"/>
                  </a:moveTo>
                  <a:cubicBezTo>
                    <a:pt x="298132" y="1147763"/>
                    <a:pt x="298132" y="1108710"/>
                    <a:pt x="298132" y="1070610"/>
                  </a:cubicBezTo>
                  <a:cubicBezTo>
                    <a:pt x="256222" y="1070610"/>
                    <a:pt x="218122" y="1070610"/>
                    <a:pt x="180975" y="1070610"/>
                  </a:cubicBezTo>
                  <a:cubicBezTo>
                    <a:pt x="180975" y="1112520"/>
                    <a:pt x="180975" y="1151573"/>
                    <a:pt x="180975" y="1190625"/>
                  </a:cubicBezTo>
                  <a:cubicBezTo>
                    <a:pt x="220980" y="1190625"/>
                    <a:pt x="257175" y="1190625"/>
                    <a:pt x="298132" y="1190625"/>
                  </a:cubicBezTo>
                  <a:close/>
                  <a:moveTo>
                    <a:pt x="27622" y="1188720"/>
                  </a:moveTo>
                  <a:cubicBezTo>
                    <a:pt x="68580" y="1188720"/>
                    <a:pt x="106680" y="1188720"/>
                    <a:pt x="146685" y="1188720"/>
                  </a:cubicBezTo>
                  <a:cubicBezTo>
                    <a:pt x="146685" y="1146810"/>
                    <a:pt x="146685" y="1108710"/>
                    <a:pt x="146685" y="1070610"/>
                  </a:cubicBezTo>
                  <a:cubicBezTo>
                    <a:pt x="104775" y="1070610"/>
                    <a:pt x="66675" y="1070610"/>
                    <a:pt x="27622" y="1070610"/>
                  </a:cubicBezTo>
                  <a:cubicBezTo>
                    <a:pt x="27622" y="1112520"/>
                    <a:pt x="27622" y="1149667"/>
                    <a:pt x="27622" y="1188720"/>
                  </a:cubicBezTo>
                  <a:close/>
                  <a:moveTo>
                    <a:pt x="28575" y="328613"/>
                  </a:moveTo>
                  <a:cubicBezTo>
                    <a:pt x="28575" y="372427"/>
                    <a:pt x="28575" y="410527"/>
                    <a:pt x="28575" y="448627"/>
                  </a:cubicBezTo>
                  <a:cubicBezTo>
                    <a:pt x="70485" y="448627"/>
                    <a:pt x="107632" y="448627"/>
                    <a:pt x="147638" y="448627"/>
                  </a:cubicBezTo>
                  <a:cubicBezTo>
                    <a:pt x="147638" y="407670"/>
                    <a:pt x="147638" y="369570"/>
                    <a:pt x="147638" y="328613"/>
                  </a:cubicBezTo>
                  <a:cubicBezTo>
                    <a:pt x="106680" y="328613"/>
                    <a:pt x="68580" y="328613"/>
                    <a:pt x="28575" y="328613"/>
                  </a:cubicBezTo>
                  <a:close/>
                  <a:moveTo>
                    <a:pt x="450532" y="744855"/>
                  </a:moveTo>
                  <a:cubicBezTo>
                    <a:pt x="450532" y="702945"/>
                    <a:pt x="450532" y="664845"/>
                    <a:pt x="450532" y="627697"/>
                  </a:cubicBezTo>
                  <a:cubicBezTo>
                    <a:pt x="408622" y="627697"/>
                    <a:pt x="369570" y="627697"/>
                    <a:pt x="331470" y="627697"/>
                  </a:cubicBezTo>
                  <a:cubicBezTo>
                    <a:pt x="331470" y="668655"/>
                    <a:pt x="331470" y="705802"/>
                    <a:pt x="331470" y="744855"/>
                  </a:cubicBezTo>
                  <a:cubicBezTo>
                    <a:pt x="371475" y="744855"/>
                    <a:pt x="409575" y="744855"/>
                    <a:pt x="450532" y="744855"/>
                  </a:cubicBezTo>
                  <a:close/>
                  <a:moveTo>
                    <a:pt x="147638" y="626745"/>
                  </a:moveTo>
                  <a:cubicBezTo>
                    <a:pt x="106680" y="626745"/>
                    <a:pt x="67627" y="626745"/>
                    <a:pt x="27622" y="626745"/>
                  </a:cubicBezTo>
                  <a:cubicBezTo>
                    <a:pt x="27622" y="667702"/>
                    <a:pt x="27622" y="706755"/>
                    <a:pt x="27622" y="743902"/>
                  </a:cubicBezTo>
                  <a:cubicBezTo>
                    <a:pt x="69532" y="743902"/>
                    <a:pt x="107632" y="743902"/>
                    <a:pt x="147638" y="743902"/>
                  </a:cubicBezTo>
                  <a:cubicBezTo>
                    <a:pt x="147638" y="702945"/>
                    <a:pt x="147638" y="665797"/>
                    <a:pt x="147638" y="626745"/>
                  </a:cubicBezTo>
                  <a:close/>
                  <a:moveTo>
                    <a:pt x="298132" y="1337310"/>
                  </a:moveTo>
                  <a:cubicBezTo>
                    <a:pt x="298132" y="1295400"/>
                    <a:pt x="298132" y="1257300"/>
                    <a:pt x="298132" y="1219200"/>
                  </a:cubicBezTo>
                  <a:cubicBezTo>
                    <a:pt x="256222" y="1219200"/>
                    <a:pt x="219075" y="1219200"/>
                    <a:pt x="180975" y="1219200"/>
                  </a:cubicBezTo>
                  <a:cubicBezTo>
                    <a:pt x="180975" y="1260157"/>
                    <a:pt x="180975" y="1298257"/>
                    <a:pt x="180975" y="1337310"/>
                  </a:cubicBezTo>
                  <a:cubicBezTo>
                    <a:pt x="220980" y="1337310"/>
                    <a:pt x="257175" y="1337310"/>
                    <a:pt x="298132" y="1337310"/>
                  </a:cubicBezTo>
                  <a:close/>
                  <a:moveTo>
                    <a:pt x="180022" y="476250"/>
                  </a:moveTo>
                  <a:cubicBezTo>
                    <a:pt x="180022" y="518160"/>
                    <a:pt x="180022" y="556260"/>
                    <a:pt x="180022" y="595313"/>
                  </a:cubicBezTo>
                  <a:cubicBezTo>
                    <a:pt x="220980" y="595313"/>
                    <a:pt x="259080" y="595313"/>
                    <a:pt x="299085" y="595313"/>
                  </a:cubicBezTo>
                  <a:cubicBezTo>
                    <a:pt x="299085" y="554355"/>
                    <a:pt x="299085" y="516255"/>
                    <a:pt x="299085" y="476250"/>
                  </a:cubicBezTo>
                  <a:cubicBezTo>
                    <a:pt x="259080" y="476250"/>
                    <a:pt x="220980" y="476250"/>
                    <a:pt x="180022" y="476250"/>
                  </a:cubicBezTo>
                  <a:close/>
                  <a:moveTo>
                    <a:pt x="452438" y="32385"/>
                  </a:moveTo>
                  <a:cubicBezTo>
                    <a:pt x="411480" y="32385"/>
                    <a:pt x="372427" y="32385"/>
                    <a:pt x="330518" y="32385"/>
                  </a:cubicBezTo>
                  <a:cubicBezTo>
                    <a:pt x="330518" y="71438"/>
                    <a:pt x="330518" y="108585"/>
                    <a:pt x="330518" y="148590"/>
                  </a:cubicBezTo>
                  <a:cubicBezTo>
                    <a:pt x="371475" y="148590"/>
                    <a:pt x="411480" y="148590"/>
                    <a:pt x="452438" y="148590"/>
                  </a:cubicBezTo>
                  <a:cubicBezTo>
                    <a:pt x="452438" y="109538"/>
                    <a:pt x="452438" y="73342"/>
                    <a:pt x="452438" y="32385"/>
                  </a:cubicBezTo>
                  <a:close/>
                  <a:moveTo>
                    <a:pt x="300038" y="31432"/>
                  </a:moveTo>
                  <a:cubicBezTo>
                    <a:pt x="257175" y="31432"/>
                    <a:pt x="219075" y="31432"/>
                    <a:pt x="180022" y="31432"/>
                  </a:cubicBezTo>
                  <a:cubicBezTo>
                    <a:pt x="180022" y="72390"/>
                    <a:pt x="180022" y="111442"/>
                    <a:pt x="180022" y="149542"/>
                  </a:cubicBezTo>
                  <a:cubicBezTo>
                    <a:pt x="221932" y="149542"/>
                    <a:pt x="260985" y="149542"/>
                    <a:pt x="300038" y="149542"/>
                  </a:cubicBezTo>
                  <a:cubicBezTo>
                    <a:pt x="300038" y="108585"/>
                    <a:pt x="300038" y="71438"/>
                    <a:pt x="300038" y="31432"/>
                  </a:cubicBezTo>
                  <a:close/>
                  <a:moveTo>
                    <a:pt x="300038" y="299085"/>
                  </a:moveTo>
                  <a:cubicBezTo>
                    <a:pt x="300038" y="257175"/>
                    <a:pt x="300038" y="220027"/>
                    <a:pt x="300038" y="180022"/>
                  </a:cubicBezTo>
                  <a:cubicBezTo>
                    <a:pt x="259080" y="180022"/>
                    <a:pt x="220027" y="180022"/>
                    <a:pt x="179070" y="180022"/>
                  </a:cubicBezTo>
                  <a:cubicBezTo>
                    <a:pt x="179070" y="220027"/>
                    <a:pt x="179070" y="258127"/>
                    <a:pt x="179070" y="299085"/>
                  </a:cubicBezTo>
                  <a:cubicBezTo>
                    <a:pt x="220027" y="299085"/>
                    <a:pt x="258127" y="299085"/>
                    <a:pt x="300038" y="299085"/>
                  </a:cubicBezTo>
                  <a:close/>
                  <a:moveTo>
                    <a:pt x="147638" y="477202"/>
                  </a:moveTo>
                  <a:cubicBezTo>
                    <a:pt x="104775" y="477202"/>
                    <a:pt x="66675" y="477202"/>
                    <a:pt x="26670" y="477202"/>
                  </a:cubicBezTo>
                  <a:cubicBezTo>
                    <a:pt x="26670" y="517207"/>
                    <a:pt x="26670" y="554355"/>
                    <a:pt x="26670" y="594360"/>
                  </a:cubicBezTo>
                  <a:cubicBezTo>
                    <a:pt x="67627" y="594360"/>
                    <a:pt x="106680" y="594360"/>
                    <a:pt x="147638" y="594360"/>
                  </a:cubicBezTo>
                  <a:cubicBezTo>
                    <a:pt x="147638" y="554355"/>
                    <a:pt x="147638" y="517207"/>
                    <a:pt x="147638" y="477202"/>
                  </a:cubicBezTo>
                  <a:close/>
                  <a:moveTo>
                    <a:pt x="450532" y="1041082"/>
                  </a:moveTo>
                  <a:cubicBezTo>
                    <a:pt x="450532" y="1001077"/>
                    <a:pt x="450532" y="962025"/>
                    <a:pt x="450532" y="923925"/>
                  </a:cubicBezTo>
                  <a:cubicBezTo>
                    <a:pt x="408622" y="923925"/>
                    <a:pt x="370522" y="923925"/>
                    <a:pt x="331470" y="923925"/>
                  </a:cubicBezTo>
                  <a:cubicBezTo>
                    <a:pt x="331470" y="964882"/>
                    <a:pt x="331470" y="1002030"/>
                    <a:pt x="331470" y="1041082"/>
                  </a:cubicBezTo>
                  <a:cubicBezTo>
                    <a:pt x="372427" y="1041082"/>
                    <a:pt x="410527" y="1041082"/>
                    <a:pt x="450532" y="1041082"/>
                  </a:cubicBezTo>
                  <a:close/>
                  <a:moveTo>
                    <a:pt x="332422" y="1218248"/>
                  </a:moveTo>
                  <a:cubicBezTo>
                    <a:pt x="332422" y="1258253"/>
                    <a:pt x="332422" y="1296353"/>
                    <a:pt x="332422" y="1336357"/>
                  </a:cubicBezTo>
                  <a:cubicBezTo>
                    <a:pt x="373380" y="1336357"/>
                    <a:pt x="410527" y="1336357"/>
                    <a:pt x="451485" y="1336357"/>
                  </a:cubicBezTo>
                  <a:cubicBezTo>
                    <a:pt x="451485" y="1296353"/>
                    <a:pt x="451485" y="1257300"/>
                    <a:pt x="451485" y="1218248"/>
                  </a:cubicBezTo>
                  <a:cubicBezTo>
                    <a:pt x="409575" y="1218248"/>
                    <a:pt x="372427" y="1218248"/>
                    <a:pt x="332422" y="1218248"/>
                  </a:cubicBezTo>
                  <a:close/>
                  <a:moveTo>
                    <a:pt x="452438" y="447675"/>
                  </a:moveTo>
                  <a:cubicBezTo>
                    <a:pt x="452438" y="406717"/>
                    <a:pt x="452438" y="369570"/>
                    <a:pt x="452438" y="329565"/>
                  </a:cubicBezTo>
                  <a:cubicBezTo>
                    <a:pt x="411480" y="329565"/>
                    <a:pt x="371475" y="329565"/>
                    <a:pt x="331470" y="329565"/>
                  </a:cubicBezTo>
                  <a:cubicBezTo>
                    <a:pt x="331470" y="370522"/>
                    <a:pt x="331470" y="408622"/>
                    <a:pt x="331470" y="447675"/>
                  </a:cubicBezTo>
                  <a:cubicBezTo>
                    <a:pt x="371475" y="447675"/>
                    <a:pt x="409575" y="447675"/>
                    <a:pt x="452438" y="447675"/>
                  </a:cubicBezTo>
                  <a:close/>
                  <a:moveTo>
                    <a:pt x="300038" y="448627"/>
                  </a:moveTo>
                  <a:cubicBezTo>
                    <a:pt x="300038" y="405765"/>
                    <a:pt x="300038" y="368617"/>
                    <a:pt x="300038" y="328613"/>
                  </a:cubicBezTo>
                  <a:cubicBezTo>
                    <a:pt x="258127" y="328613"/>
                    <a:pt x="219075" y="328613"/>
                    <a:pt x="180022" y="328613"/>
                  </a:cubicBezTo>
                  <a:cubicBezTo>
                    <a:pt x="180022" y="370522"/>
                    <a:pt x="180022" y="408622"/>
                    <a:pt x="180022" y="448627"/>
                  </a:cubicBezTo>
                  <a:cubicBezTo>
                    <a:pt x="220980" y="448627"/>
                    <a:pt x="258127" y="448627"/>
                    <a:pt x="300038" y="448627"/>
                  </a:cubicBezTo>
                  <a:close/>
                  <a:moveTo>
                    <a:pt x="146685" y="299085"/>
                  </a:moveTo>
                  <a:cubicBezTo>
                    <a:pt x="146685" y="256222"/>
                    <a:pt x="146685" y="218122"/>
                    <a:pt x="146685" y="181927"/>
                  </a:cubicBezTo>
                  <a:cubicBezTo>
                    <a:pt x="103822" y="181927"/>
                    <a:pt x="65722" y="181927"/>
                    <a:pt x="27622" y="181927"/>
                  </a:cubicBezTo>
                  <a:cubicBezTo>
                    <a:pt x="27622" y="222885"/>
                    <a:pt x="27622" y="260032"/>
                    <a:pt x="27622" y="299085"/>
                  </a:cubicBezTo>
                  <a:cubicBezTo>
                    <a:pt x="67627" y="299085"/>
                    <a:pt x="104775" y="299085"/>
                    <a:pt x="146685" y="299085"/>
                  </a:cubicBezTo>
                  <a:close/>
                  <a:moveTo>
                    <a:pt x="145732" y="889635"/>
                  </a:moveTo>
                  <a:cubicBezTo>
                    <a:pt x="145732" y="848677"/>
                    <a:pt x="145732" y="810577"/>
                    <a:pt x="145732" y="772477"/>
                  </a:cubicBezTo>
                  <a:cubicBezTo>
                    <a:pt x="103822" y="772477"/>
                    <a:pt x="66675" y="772477"/>
                    <a:pt x="28575" y="772477"/>
                  </a:cubicBezTo>
                  <a:cubicBezTo>
                    <a:pt x="28575" y="813435"/>
                    <a:pt x="28575" y="851535"/>
                    <a:pt x="28575" y="889635"/>
                  </a:cubicBezTo>
                  <a:cubicBezTo>
                    <a:pt x="70485" y="889635"/>
                    <a:pt x="107632" y="889635"/>
                    <a:pt x="145732" y="889635"/>
                  </a:cubicBezTo>
                  <a:close/>
                  <a:moveTo>
                    <a:pt x="179070" y="889635"/>
                  </a:moveTo>
                  <a:cubicBezTo>
                    <a:pt x="220027" y="889635"/>
                    <a:pt x="258127" y="889635"/>
                    <a:pt x="298132" y="889635"/>
                  </a:cubicBezTo>
                  <a:cubicBezTo>
                    <a:pt x="298132" y="848677"/>
                    <a:pt x="298132" y="810577"/>
                    <a:pt x="298132" y="772477"/>
                  </a:cubicBezTo>
                  <a:cubicBezTo>
                    <a:pt x="256222" y="772477"/>
                    <a:pt x="219075" y="772477"/>
                    <a:pt x="179070" y="772477"/>
                  </a:cubicBezTo>
                  <a:cubicBezTo>
                    <a:pt x="179070" y="812482"/>
                    <a:pt x="179070" y="849630"/>
                    <a:pt x="179070" y="889635"/>
                  </a:cubicBezTo>
                  <a:close/>
                  <a:moveTo>
                    <a:pt x="450532" y="890588"/>
                  </a:moveTo>
                  <a:cubicBezTo>
                    <a:pt x="450532" y="849630"/>
                    <a:pt x="450532" y="811530"/>
                    <a:pt x="450532" y="771525"/>
                  </a:cubicBezTo>
                  <a:cubicBezTo>
                    <a:pt x="409575" y="771525"/>
                    <a:pt x="372427" y="771525"/>
                    <a:pt x="331470" y="771525"/>
                  </a:cubicBezTo>
                  <a:cubicBezTo>
                    <a:pt x="331470" y="811530"/>
                    <a:pt x="331470" y="850582"/>
                    <a:pt x="331470" y="890588"/>
                  </a:cubicBezTo>
                  <a:cubicBezTo>
                    <a:pt x="372427" y="890588"/>
                    <a:pt x="410527" y="890588"/>
                    <a:pt x="450532" y="890588"/>
                  </a:cubicBezTo>
                  <a:close/>
                  <a:moveTo>
                    <a:pt x="298132" y="1370648"/>
                  </a:moveTo>
                  <a:cubicBezTo>
                    <a:pt x="257175" y="1370648"/>
                    <a:pt x="218122" y="1370648"/>
                    <a:pt x="180022" y="1370648"/>
                  </a:cubicBezTo>
                  <a:cubicBezTo>
                    <a:pt x="180022" y="1410653"/>
                    <a:pt x="180022" y="1447800"/>
                    <a:pt x="180022" y="1486853"/>
                  </a:cubicBezTo>
                  <a:cubicBezTo>
                    <a:pt x="220980" y="1486853"/>
                    <a:pt x="257175" y="1486853"/>
                    <a:pt x="298132" y="1486853"/>
                  </a:cubicBezTo>
                  <a:cubicBezTo>
                    <a:pt x="298132" y="1447800"/>
                    <a:pt x="298132" y="1411605"/>
                    <a:pt x="298132" y="1370648"/>
                  </a:cubicBezTo>
                  <a:close/>
                  <a:moveTo>
                    <a:pt x="299085" y="1632585"/>
                  </a:moveTo>
                  <a:cubicBezTo>
                    <a:pt x="299085" y="1590675"/>
                    <a:pt x="299085" y="1553528"/>
                    <a:pt x="299085" y="1516380"/>
                  </a:cubicBezTo>
                  <a:cubicBezTo>
                    <a:pt x="258127" y="1516380"/>
                    <a:pt x="219075" y="1516380"/>
                    <a:pt x="179070" y="1516380"/>
                  </a:cubicBezTo>
                  <a:cubicBezTo>
                    <a:pt x="179070" y="1557338"/>
                    <a:pt x="179070" y="1594485"/>
                    <a:pt x="179070" y="1632585"/>
                  </a:cubicBezTo>
                  <a:cubicBezTo>
                    <a:pt x="219075" y="1632585"/>
                    <a:pt x="256222" y="1632585"/>
                    <a:pt x="299085" y="1632585"/>
                  </a:cubicBezTo>
                  <a:close/>
                  <a:moveTo>
                    <a:pt x="146685" y="1370648"/>
                  </a:moveTo>
                  <a:cubicBezTo>
                    <a:pt x="104775" y="1370648"/>
                    <a:pt x="65722" y="1370648"/>
                    <a:pt x="28575" y="1370648"/>
                  </a:cubicBezTo>
                  <a:cubicBezTo>
                    <a:pt x="28575" y="1410653"/>
                    <a:pt x="28575" y="1447800"/>
                    <a:pt x="28575" y="1486853"/>
                  </a:cubicBezTo>
                  <a:cubicBezTo>
                    <a:pt x="69532" y="1486853"/>
                    <a:pt x="106680" y="1486853"/>
                    <a:pt x="146685" y="1486853"/>
                  </a:cubicBezTo>
                  <a:cubicBezTo>
                    <a:pt x="146685" y="1447800"/>
                    <a:pt x="146685" y="1410653"/>
                    <a:pt x="146685" y="1370648"/>
                  </a:cubicBezTo>
                  <a:close/>
                  <a:moveTo>
                    <a:pt x="449580" y="1631632"/>
                  </a:moveTo>
                  <a:cubicBezTo>
                    <a:pt x="449580" y="1591628"/>
                    <a:pt x="449580" y="1553528"/>
                    <a:pt x="449580" y="1514475"/>
                  </a:cubicBezTo>
                  <a:cubicBezTo>
                    <a:pt x="409575" y="1514475"/>
                    <a:pt x="372427" y="1514475"/>
                    <a:pt x="332422" y="1514475"/>
                  </a:cubicBezTo>
                  <a:cubicBezTo>
                    <a:pt x="332422" y="1554480"/>
                    <a:pt x="332422" y="1592580"/>
                    <a:pt x="332422" y="1631632"/>
                  </a:cubicBezTo>
                  <a:cubicBezTo>
                    <a:pt x="373380" y="1631632"/>
                    <a:pt x="410527" y="1631632"/>
                    <a:pt x="449580" y="1631632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8624DCA-2BD8-4952-AC4D-60B6C2D8EF1F}"/>
                </a:ext>
              </a:extLst>
            </p:cNvPr>
            <p:cNvSpPr/>
            <p:nvPr/>
          </p:nvSpPr>
          <p:spPr>
            <a:xfrm>
              <a:off x="5647753" y="1778275"/>
              <a:ext cx="565541" cy="1976576"/>
            </a:xfrm>
            <a:custGeom>
              <a:avLst/>
              <a:gdLst>
                <a:gd name="connsiteX0" fmla="*/ 335796 w 565541"/>
                <a:gd name="connsiteY0" fmla="*/ 1531565 h 1976576"/>
                <a:gd name="connsiteX1" fmla="*/ 335796 w 565541"/>
                <a:gd name="connsiteY1" fmla="*/ 1585857 h 1976576"/>
                <a:gd name="connsiteX2" fmla="*/ 441823 w 565541"/>
                <a:gd name="connsiteY2" fmla="*/ 1585857 h 1976576"/>
                <a:gd name="connsiteX3" fmla="*/ 441823 w 565541"/>
                <a:gd name="connsiteY3" fmla="*/ 1531565 h 1976576"/>
                <a:gd name="connsiteX4" fmla="*/ 123718 w 565541"/>
                <a:gd name="connsiteY4" fmla="*/ 1526871 h 1976576"/>
                <a:gd name="connsiteX5" fmla="*/ 123718 w 565541"/>
                <a:gd name="connsiteY5" fmla="*/ 1581163 h 1976576"/>
                <a:gd name="connsiteX6" fmla="*/ 229745 w 565541"/>
                <a:gd name="connsiteY6" fmla="*/ 1581163 h 1976576"/>
                <a:gd name="connsiteX7" fmla="*/ 229745 w 565541"/>
                <a:gd name="connsiteY7" fmla="*/ 1526871 h 1976576"/>
                <a:gd name="connsiteX8" fmla="*/ 335796 w 565541"/>
                <a:gd name="connsiteY8" fmla="*/ 1409581 h 1976576"/>
                <a:gd name="connsiteX9" fmla="*/ 335796 w 565541"/>
                <a:gd name="connsiteY9" fmla="*/ 1463873 h 1976576"/>
                <a:gd name="connsiteX10" fmla="*/ 441823 w 565541"/>
                <a:gd name="connsiteY10" fmla="*/ 1463873 h 1976576"/>
                <a:gd name="connsiteX11" fmla="*/ 441823 w 565541"/>
                <a:gd name="connsiteY11" fmla="*/ 1409581 h 1976576"/>
                <a:gd name="connsiteX12" fmla="*/ 123718 w 565541"/>
                <a:gd name="connsiteY12" fmla="*/ 1404887 h 1976576"/>
                <a:gd name="connsiteX13" fmla="*/ 123718 w 565541"/>
                <a:gd name="connsiteY13" fmla="*/ 1459180 h 1976576"/>
                <a:gd name="connsiteX14" fmla="*/ 229745 w 565541"/>
                <a:gd name="connsiteY14" fmla="*/ 1459180 h 1976576"/>
                <a:gd name="connsiteX15" fmla="*/ 229745 w 565541"/>
                <a:gd name="connsiteY15" fmla="*/ 1404887 h 1976576"/>
                <a:gd name="connsiteX16" fmla="*/ 335796 w 565541"/>
                <a:gd name="connsiteY16" fmla="*/ 1287599 h 1976576"/>
                <a:gd name="connsiteX17" fmla="*/ 335796 w 565541"/>
                <a:gd name="connsiteY17" fmla="*/ 1341892 h 1976576"/>
                <a:gd name="connsiteX18" fmla="*/ 441823 w 565541"/>
                <a:gd name="connsiteY18" fmla="*/ 1341892 h 1976576"/>
                <a:gd name="connsiteX19" fmla="*/ 441823 w 565541"/>
                <a:gd name="connsiteY19" fmla="*/ 1287599 h 1976576"/>
                <a:gd name="connsiteX20" fmla="*/ 123718 w 565541"/>
                <a:gd name="connsiteY20" fmla="*/ 1282905 h 1976576"/>
                <a:gd name="connsiteX21" fmla="*/ 123718 w 565541"/>
                <a:gd name="connsiteY21" fmla="*/ 1337198 h 1976576"/>
                <a:gd name="connsiteX22" fmla="*/ 229745 w 565541"/>
                <a:gd name="connsiteY22" fmla="*/ 1337198 h 1976576"/>
                <a:gd name="connsiteX23" fmla="*/ 229745 w 565541"/>
                <a:gd name="connsiteY23" fmla="*/ 1282905 h 1976576"/>
                <a:gd name="connsiteX24" fmla="*/ 335796 w 565541"/>
                <a:gd name="connsiteY24" fmla="*/ 1165617 h 1976576"/>
                <a:gd name="connsiteX25" fmla="*/ 335796 w 565541"/>
                <a:gd name="connsiteY25" fmla="*/ 1219910 h 1976576"/>
                <a:gd name="connsiteX26" fmla="*/ 441823 w 565541"/>
                <a:gd name="connsiteY26" fmla="*/ 1219910 h 1976576"/>
                <a:gd name="connsiteX27" fmla="*/ 441823 w 565541"/>
                <a:gd name="connsiteY27" fmla="*/ 1165617 h 1976576"/>
                <a:gd name="connsiteX28" fmla="*/ 123718 w 565541"/>
                <a:gd name="connsiteY28" fmla="*/ 1160924 h 1976576"/>
                <a:gd name="connsiteX29" fmla="*/ 123718 w 565541"/>
                <a:gd name="connsiteY29" fmla="*/ 1215216 h 1976576"/>
                <a:gd name="connsiteX30" fmla="*/ 229745 w 565541"/>
                <a:gd name="connsiteY30" fmla="*/ 1215216 h 1976576"/>
                <a:gd name="connsiteX31" fmla="*/ 229745 w 565541"/>
                <a:gd name="connsiteY31" fmla="*/ 1160924 h 1976576"/>
                <a:gd name="connsiteX32" fmla="*/ 335796 w 565541"/>
                <a:gd name="connsiteY32" fmla="*/ 1043636 h 1976576"/>
                <a:gd name="connsiteX33" fmla="*/ 335796 w 565541"/>
                <a:gd name="connsiteY33" fmla="*/ 1097928 h 1976576"/>
                <a:gd name="connsiteX34" fmla="*/ 441823 w 565541"/>
                <a:gd name="connsiteY34" fmla="*/ 1097928 h 1976576"/>
                <a:gd name="connsiteX35" fmla="*/ 441823 w 565541"/>
                <a:gd name="connsiteY35" fmla="*/ 1043636 h 1976576"/>
                <a:gd name="connsiteX36" fmla="*/ 123718 w 565541"/>
                <a:gd name="connsiteY36" fmla="*/ 1038942 h 1976576"/>
                <a:gd name="connsiteX37" fmla="*/ 123718 w 565541"/>
                <a:gd name="connsiteY37" fmla="*/ 1093234 h 1976576"/>
                <a:gd name="connsiteX38" fmla="*/ 229745 w 565541"/>
                <a:gd name="connsiteY38" fmla="*/ 1093234 h 1976576"/>
                <a:gd name="connsiteX39" fmla="*/ 229745 w 565541"/>
                <a:gd name="connsiteY39" fmla="*/ 1038942 h 1976576"/>
                <a:gd name="connsiteX40" fmla="*/ 335796 w 565541"/>
                <a:gd name="connsiteY40" fmla="*/ 921654 h 1976576"/>
                <a:gd name="connsiteX41" fmla="*/ 335796 w 565541"/>
                <a:gd name="connsiteY41" fmla="*/ 975946 h 1976576"/>
                <a:gd name="connsiteX42" fmla="*/ 441823 w 565541"/>
                <a:gd name="connsiteY42" fmla="*/ 975946 h 1976576"/>
                <a:gd name="connsiteX43" fmla="*/ 441823 w 565541"/>
                <a:gd name="connsiteY43" fmla="*/ 921654 h 1976576"/>
                <a:gd name="connsiteX44" fmla="*/ 123718 w 565541"/>
                <a:gd name="connsiteY44" fmla="*/ 916960 h 1976576"/>
                <a:gd name="connsiteX45" fmla="*/ 123718 w 565541"/>
                <a:gd name="connsiteY45" fmla="*/ 971252 h 1976576"/>
                <a:gd name="connsiteX46" fmla="*/ 229745 w 565541"/>
                <a:gd name="connsiteY46" fmla="*/ 971252 h 1976576"/>
                <a:gd name="connsiteX47" fmla="*/ 229745 w 565541"/>
                <a:gd name="connsiteY47" fmla="*/ 916960 h 1976576"/>
                <a:gd name="connsiteX48" fmla="*/ 335796 w 565541"/>
                <a:gd name="connsiteY48" fmla="*/ 799672 h 1976576"/>
                <a:gd name="connsiteX49" fmla="*/ 335796 w 565541"/>
                <a:gd name="connsiteY49" fmla="*/ 853964 h 1976576"/>
                <a:gd name="connsiteX50" fmla="*/ 441823 w 565541"/>
                <a:gd name="connsiteY50" fmla="*/ 853964 h 1976576"/>
                <a:gd name="connsiteX51" fmla="*/ 441823 w 565541"/>
                <a:gd name="connsiteY51" fmla="*/ 799672 h 1976576"/>
                <a:gd name="connsiteX52" fmla="*/ 123718 w 565541"/>
                <a:gd name="connsiteY52" fmla="*/ 794978 h 1976576"/>
                <a:gd name="connsiteX53" fmla="*/ 123718 w 565541"/>
                <a:gd name="connsiteY53" fmla="*/ 849270 h 1976576"/>
                <a:gd name="connsiteX54" fmla="*/ 229745 w 565541"/>
                <a:gd name="connsiteY54" fmla="*/ 849270 h 1976576"/>
                <a:gd name="connsiteX55" fmla="*/ 229745 w 565541"/>
                <a:gd name="connsiteY55" fmla="*/ 794978 h 1976576"/>
                <a:gd name="connsiteX56" fmla="*/ 335796 w 565541"/>
                <a:gd name="connsiteY56" fmla="*/ 677690 h 1976576"/>
                <a:gd name="connsiteX57" fmla="*/ 335796 w 565541"/>
                <a:gd name="connsiteY57" fmla="*/ 731982 h 1976576"/>
                <a:gd name="connsiteX58" fmla="*/ 441823 w 565541"/>
                <a:gd name="connsiteY58" fmla="*/ 731982 h 1976576"/>
                <a:gd name="connsiteX59" fmla="*/ 441823 w 565541"/>
                <a:gd name="connsiteY59" fmla="*/ 677690 h 1976576"/>
                <a:gd name="connsiteX60" fmla="*/ 123718 w 565541"/>
                <a:gd name="connsiteY60" fmla="*/ 672996 h 1976576"/>
                <a:gd name="connsiteX61" fmla="*/ 123718 w 565541"/>
                <a:gd name="connsiteY61" fmla="*/ 727289 h 1976576"/>
                <a:gd name="connsiteX62" fmla="*/ 229745 w 565541"/>
                <a:gd name="connsiteY62" fmla="*/ 727289 h 1976576"/>
                <a:gd name="connsiteX63" fmla="*/ 229745 w 565541"/>
                <a:gd name="connsiteY63" fmla="*/ 672996 h 1976576"/>
                <a:gd name="connsiteX64" fmla="*/ 335796 w 565541"/>
                <a:gd name="connsiteY64" fmla="*/ 555708 h 1976576"/>
                <a:gd name="connsiteX65" fmla="*/ 335796 w 565541"/>
                <a:gd name="connsiteY65" fmla="*/ 610000 h 1976576"/>
                <a:gd name="connsiteX66" fmla="*/ 441823 w 565541"/>
                <a:gd name="connsiteY66" fmla="*/ 610000 h 1976576"/>
                <a:gd name="connsiteX67" fmla="*/ 441823 w 565541"/>
                <a:gd name="connsiteY67" fmla="*/ 555708 h 1976576"/>
                <a:gd name="connsiteX68" fmla="*/ 123718 w 565541"/>
                <a:gd name="connsiteY68" fmla="*/ 551014 h 1976576"/>
                <a:gd name="connsiteX69" fmla="*/ 123718 w 565541"/>
                <a:gd name="connsiteY69" fmla="*/ 605307 h 1976576"/>
                <a:gd name="connsiteX70" fmla="*/ 229745 w 565541"/>
                <a:gd name="connsiteY70" fmla="*/ 605307 h 1976576"/>
                <a:gd name="connsiteX71" fmla="*/ 229745 w 565541"/>
                <a:gd name="connsiteY71" fmla="*/ 551014 h 1976576"/>
                <a:gd name="connsiteX72" fmla="*/ 335796 w 565541"/>
                <a:gd name="connsiteY72" fmla="*/ 433726 h 1976576"/>
                <a:gd name="connsiteX73" fmla="*/ 335796 w 565541"/>
                <a:gd name="connsiteY73" fmla="*/ 488019 h 1976576"/>
                <a:gd name="connsiteX74" fmla="*/ 441823 w 565541"/>
                <a:gd name="connsiteY74" fmla="*/ 488019 h 1976576"/>
                <a:gd name="connsiteX75" fmla="*/ 441823 w 565541"/>
                <a:gd name="connsiteY75" fmla="*/ 433726 h 1976576"/>
                <a:gd name="connsiteX76" fmla="*/ 123718 w 565541"/>
                <a:gd name="connsiteY76" fmla="*/ 429032 h 1976576"/>
                <a:gd name="connsiteX77" fmla="*/ 123718 w 565541"/>
                <a:gd name="connsiteY77" fmla="*/ 483325 h 1976576"/>
                <a:gd name="connsiteX78" fmla="*/ 229745 w 565541"/>
                <a:gd name="connsiteY78" fmla="*/ 483325 h 1976576"/>
                <a:gd name="connsiteX79" fmla="*/ 229745 w 565541"/>
                <a:gd name="connsiteY79" fmla="*/ 429032 h 1976576"/>
                <a:gd name="connsiteX80" fmla="*/ 244058 w 565541"/>
                <a:gd name="connsiteY80" fmla="*/ 0 h 1976576"/>
                <a:gd name="connsiteX81" fmla="*/ 321484 w 565541"/>
                <a:gd name="connsiteY81" fmla="*/ 0 h 1976576"/>
                <a:gd name="connsiteX82" fmla="*/ 321484 w 565541"/>
                <a:gd name="connsiteY82" fmla="*/ 178763 h 1976576"/>
                <a:gd name="connsiteX83" fmla="*/ 388810 w 565541"/>
                <a:gd name="connsiteY83" fmla="*/ 178763 h 1976576"/>
                <a:gd name="connsiteX84" fmla="*/ 388810 w 565541"/>
                <a:gd name="connsiteY84" fmla="*/ 299617 h 1976576"/>
                <a:gd name="connsiteX85" fmla="*/ 565541 w 565541"/>
                <a:gd name="connsiteY85" fmla="*/ 299617 h 1976576"/>
                <a:gd name="connsiteX86" fmla="*/ 565541 w 565541"/>
                <a:gd name="connsiteY86" fmla="*/ 1976576 h 1976576"/>
                <a:gd name="connsiteX87" fmla="*/ 448247 w 565541"/>
                <a:gd name="connsiteY87" fmla="*/ 1976576 h 1976576"/>
                <a:gd name="connsiteX88" fmla="*/ 371127 w 565541"/>
                <a:gd name="connsiteY88" fmla="*/ 1976576 h 1976576"/>
                <a:gd name="connsiteX89" fmla="*/ 194414 w 565541"/>
                <a:gd name="connsiteY89" fmla="*/ 1976576 h 1976576"/>
                <a:gd name="connsiteX90" fmla="*/ 88332 w 565541"/>
                <a:gd name="connsiteY90" fmla="*/ 1976576 h 1976576"/>
                <a:gd name="connsiteX91" fmla="*/ 0 w 565541"/>
                <a:gd name="connsiteY91" fmla="*/ 1976576 h 1976576"/>
                <a:gd name="connsiteX92" fmla="*/ 0 w 565541"/>
                <a:gd name="connsiteY92" fmla="*/ 299617 h 1976576"/>
                <a:gd name="connsiteX93" fmla="*/ 176731 w 565541"/>
                <a:gd name="connsiteY93" fmla="*/ 299617 h 1976576"/>
                <a:gd name="connsiteX94" fmla="*/ 176731 w 565541"/>
                <a:gd name="connsiteY94" fmla="*/ 178763 h 1976576"/>
                <a:gd name="connsiteX95" fmla="*/ 244058 w 565541"/>
                <a:gd name="connsiteY95" fmla="*/ 178763 h 197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65541" h="1976576">
                  <a:moveTo>
                    <a:pt x="335796" y="1531565"/>
                  </a:moveTo>
                  <a:lnTo>
                    <a:pt x="335796" y="1585857"/>
                  </a:lnTo>
                  <a:lnTo>
                    <a:pt x="441823" y="1585857"/>
                  </a:lnTo>
                  <a:lnTo>
                    <a:pt x="441823" y="1531565"/>
                  </a:lnTo>
                  <a:close/>
                  <a:moveTo>
                    <a:pt x="123718" y="1526871"/>
                  </a:moveTo>
                  <a:lnTo>
                    <a:pt x="123718" y="1581163"/>
                  </a:lnTo>
                  <a:lnTo>
                    <a:pt x="229745" y="1581163"/>
                  </a:lnTo>
                  <a:lnTo>
                    <a:pt x="229745" y="1526871"/>
                  </a:lnTo>
                  <a:close/>
                  <a:moveTo>
                    <a:pt x="335796" y="1409581"/>
                  </a:moveTo>
                  <a:lnTo>
                    <a:pt x="335796" y="1463873"/>
                  </a:lnTo>
                  <a:lnTo>
                    <a:pt x="441823" y="1463873"/>
                  </a:lnTo>
                  <a:lnTo>
                    <a:pt x="441823" y="1409581"/>
                  </a:lnTo>
                  <a:close/>
                  <a:moveTo>
                    <a:pt x="123718" y="1404887"/>
                  </a:moveTo>
                  <a:lnTo>
                    <a:pt x="123718" y="1459180"/>
                  </a:lnTo>
                  <a:lnTo>
                    <a:pt x="229745" y="1459180"/>
                  </a:lnTo>
                  <a:lnTo>
                    <a:pt x="229745" y="1404887"/>
                  </a:lnTo>
                  <a:close/>
                  <a:moveTo>
                    <a:pt x="335796" y="1287599"/>
                  </a:moveTo>
                  <a:lnTo>
                    <a:pt x="335796" y="1341892"/>
                  </a:lnTo>
                  <a:lnTo>
                    <a:pt x="441823" y="1341892"/>
                  </a:lnTo>
                  <a:lnTo>
                    <a:pt x="441823" y="1287599"/>
                  </a:lnTo>
                  <a:close/>
                  <a:moveTo>
                    <a:pt x="123718" y="1282905"/>
                  </a:moveTo>
                  <a:lnTo>
                    <a:pt x="123718" y="1337198"/>
                  </a:lnTo>
                  <a:lnTo>
                    <a:pt x="229745" y="1337198"/>
                  </a:lnTo>
                  <a:lnTo>
                    <a:pt x="229745" y="1282905"/>
                  </a:lnTo>
                  <a:close/>
                  <a:moveTo>
                    <a:pt x="335796" y="1165617"/>
                  </a:moveTo>
                  <a:lnTo>
                    <a:pt x="335796" y="1219910"/>
                  </a:lnTo>
                  <a:lnTo>
                    <a:pt x="441823" y="1219910"/>
                  </a:lnTo>
                  <a:lnTo>
                    <a:pt x="441823" y="1165617"/>
                  </a:lnTo>
                  <a:close/>
                  <a:moveTo>
                    <a:pt x="123718" y="1160924"/>
                  </a:moveTo>
                  <a:lnTo>
                    <a:pt x="123718" y="1215216"/>
                  </a:lnTo>
                  <a:lnTo>
                    <a:pt x="229745" y="1215216"/>
                  </a:lnTo>
                  <a:lnTo>
                    <a:pt x="229745" y="1160924"/>
                  </a:lnTo>
                  <a:close/>
                  <a:moveTo>
                    <a:pt x="335796" y="1043636"/>
                  </a:moveTo>
                  <a:lnTo>
                    <a:pt x="335796" y="1097928"/>
                  </a:lnTo>
                  <a:lnTo>
                    <a:pt x="441823" y="1097928"/>
                  </a:lnTo>
                  <a:lnTo>
                    <a:pt x="441823" y="1043636"/>
                  </a:lnTo>
                  <a:close/>
                  <a:moveTo>
                    <a:pt x="123718" y="1038942"/>
                  </a:moveTo>
                  <a:lnTo>
                    <a:pt x="123718" y="1093234"/>
                  </a:lnTo>
                  <a:lnTo>
                    <a:pt x="229745" y="1093234"/>
                  </a:lnTo>
                  <a:lnTo>
                    <a:pt x="229745" y="1038942"/>
                  </a:lnTo>
                  <a:close/>
                  <a:moveTo>
                    <a:pt x="335796" y="921654"/>
                  </a:moveTo>
                  <a:lnTo>
                    <a:pt x="335796" y="975946"/>
                  </a:lnTo>
                  <a:lnTo>
                    <a:pt x="441823" y="975946"/>
                  </a:lnTo>
                  <a:lnTo>
                    <a:pt x="441823" y="921654"/>
                  </a:lnTo>
                  <a:close/>
                  <a:moveTo>
                    <a:pt x="123718" y="916960"/>
                  </a:moveTo>
                  <a:lnTo>
                    <a:pt x="123718" y="971252"/>
                  </a:lnTo>
                  <a:lnTo>
                    <a:pt x="229745" y="971252"/>
                  </a:lnTo>
                  <a:lnTo>
                    <a:pt x="229745" y="916960"/>
                  </a:lnTo>
                  <a:close/>
                  <a:moveTo>
                    <a:pt x="335796" y="799672"/>
                  </a:moveTo>
                  <a:lnTo>
                    <a:pt x="335796" y="853964"/>
                  </a:lnTo>
                  <a:lnTo>
                    <a:pt x="441823" y="853964"/>
                  </a:lnTo>
                  <a:lnTo>
                    <a:pt x="441823" y="799672"/>
                  </a:lnTo>
                  <a:close/>
                  <a:moveTo>
                    <a:pt x="123718" y="794978"/>
                  </a:moveTo>
                  <a:lnTo>
                    <a:pt x="123718" y="849270"/>
                  </a:lnTo>
                  <a:lnTo>
                    <a:pt x="229745" y="849270"/>
                  </a:lnTo>
                  <a:lnTo>
                    <a:pt x="229745" y="794978"/>
                  </a:lnTo>
                  <a:close/>
                  <a:moveTo>
                    <a:pt x="335796" y="677690"/>
                  </a:moveTo>
                  <a:lnTo>
                    <a:pt x="335796" y="731982"/>
                  </a:lnTo>
                  <a:lnTo>
                    <a:pt x="441823" y="731982"/>
                  </a:lnTo>
                  <a:lnTo>
                    <a:pt x="441823" y="677690"/>
                  </a:lnTo>
                  <a:close/>
                  <a:moveTo>
                    <a:pt x="123718" y="672996"/>
                  </a:moveTo>
                  <a:lnTo>
                    <a:pt x="123718" y="727289"/>
                  </a:lnTo>
                  <a:lnTo>
                    <a:pt x="229745" y="727289"/>
                  </a:lnTo>
                  <a:lnTo>
                    <a:pt x="229745" y="672996"/>
                  </a:lnTo>
                  <a:close/>
                  <a:moveTo>
                    <a:pt x="335796" y="555708"/>
                  </a:moveTo>
                  <a:lnTo>
                    <a:pt x="335796" y="610000"/>
                  </a:lnTo>
                  <a:lnTo>
                    <a:pt x="441823" y="610000"/>
                  </a:lnTo>
                  <a:lnTo>
                    <a:pt x="441823" y="555708"/>
                  </a:lnTo>
                  <a:close/>
                  <a:moveTo>
                    <a:pt x="123718" y="551014"/>
                  </a:moveTo>
                  <a:lnTo>
                    <a:pt x="123718" y="605307"/>
                  </a:lnTo>
                  <a:lnTo>
                    <a:pt x="229745" y="605307"/>
                  </a:lnTo>
                  <a:lnTo>
                    <a:pt x="229745" y="551014"/>
                  </a:lnTo>
                  <a:close/>
                  <a:moveTo>
                    <a:pt x="335796" y="433726"/>
                  </a:moveTo>
                  <a:lnTo>
                    <a:pt x="335796" y="488019"/>
                  </a:lnTo>
                  <a:lnTo>
                    <a:pt x="441823" y="488019"/>
                  </a:lnTo>
                  <a:lnTo>
                    <a:pt x="441823" y="433726"/>
                  </a:lnTo>
                  <a:close/>
                  <a:moveTo>
                    <a:pt x="123718" y="429032"/>
                  </a:moveTo>
                  <a:lnTo>
                    <a:pt x="123718" y="483325"/>
                  </a:lnTo>
                  <a:lnTo>
                    <a:pt x="229745" y="483325"/>
                  </a:lnTo>
                  <a:lnTo>
                    <a:pt x="229745" y="429032"/>
                  </a:lnTo>
                  <a:close/>
                  <a:moveTo>
                    <a:pt x="244058" y="0"/>
                  </a:moveTo>
                  <a:lnTo>
                    <a:pt x="321484" y="0"/>
                  </a:lnTo>
                  <a:lnTo>
                    <a:pt x="321484" y="178763"/>
                  </a:lnTo>
                  <a:lnTo>
                    <a:pt x="388810" y="178763"/>
                  </a:lnTo>
                  <a:lnTo>
                    <a:pt x="388810" y="299617"/>
                  </a:lnTo>
                  <a:lnTo>
                    <a:pt x="565541" y="299617"/>
                  </a:lnTo>
                  <a:lnTo>
                    <a:pt x="565541" y="1976576"/>
                  </a:lnTo>
                  <a:lnTo>
                    <a:pt x="448247" y="1976576"/>
                  </a:lnTo>
                  <a:lnTo>
                    <a:pt x="371127" y="1976576"/>
                  </a:lnTo>
                  <a:lnTo>
                    <a:pt x="194414" y="1976576"/>
                  </a:lnTo>
                  <a:lnTo>
                    <a:pt x="88332" y="1976576"/>
                  </a:lnTo>
                  <a:lnTo>
                    <a:pt x="0" y="1976576"/>
                  </a:lnTo>
                  <a:lnTo>
                    <a:pt x="0" y="299617"/>
                  </a:lnTo>
                  <a:lnTo>
                    <a:pt x="176731" y="299617"/>
                  </a:lnTo>
                  <a:lnTo>
                    <a:pt x="176731" y="178763"/>
                  </a:lnTo>
                  <a:lnTo>
                    <a:pt x="244058" y="1787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6188657-2466-4C2D-BF76-EB45EDF28F3E}"/>
                </a:ext>
              </a:extLst>
            </p:cNvPr>
            <p:cNvSpPr/>
            <p:nvPr/>
          </p:nvSpPr>
          <p:spPr>
            <a:xfrm>
              <a:off x="6261477" y="1635492"/>
              <a:ext cx="373686" cy="2119359"/>
            </a:xfrm>
            <a:custGeom>
              <a:avLst/>
              <a:gdLst>
                <a:gd name="connsiteX0" fmla="*/ 335280 w 333375"/>
                <a:gd name="connsiteY0" fmla="*/ 3057525 h 3057525"/>
                <a:gd name="connsiteX1" fmla="*/ 0 w 333375"/>
                <a:gd name="connsiteY1" fmla="*/ 3057525 h 3057525"/>
                <a:gd name="connsiteX2" fmla="*/ 0 w 333375"/>
                <a:gd name="connsiteY2" fmla="*/ 0 h 3057525"/>
                <a:gd name="connsiteX3" fmla="*/ 203835 w 333375"/>
                <a:gd name="connsiteY3" fmla="*/ 217170 h 3057525"/>
                <a:gd name="connsiteX4" fmla="*/ 218123 w 333375"/>
                <a:gd name="connsiteY4" fmla="*/ 269558 h 3057525"/>
                <a:gd name="connsiteX5" fmla="*/ 218123 w 333375"/>
                <a:gd name="connsiteY5" fmla="*/ 788670 h 3057525"/>
                <a:gd name="connsiteX6" fmla="*/ 252413 w 333375"/>
                <a:gd name="connsiteY6" fmla="*/ 870585 h 3057525"/>
                <a:gd name="connsiteX7" fmla="*/ 338138 w 333375"/>
                <a:gd name="connsiteY7" fmla="*/ 1076325 h 3057525"/>
                <a:gd name="connsiteX8" fmla="*/ 336233 w 333375"/>
                <a:gd name="connsiteY8" fmla="*/ 2999423 h 3057525"/>
                <a:gd name="connsiteX9" fmla="*/ 335280 w 333375"/>
                <a:gd name="connsiteY9" fmla="*/ 3057525 h 3057525"/>
                <a:gd name="connsiteX10" fmla="*/ 58103 w 333375"/>
                <a:gd name="connsiteY10" fmla="*/ 796290 h 3057525"/>
                <a:gd name="connsiteX11" fmla="*/ 35243 w 333375"/>
                <a:gd name="connsiteY11" fmla="*/ 755333 h 3057525"/>
                <a:gd name="connsiteX12" fmla="*/ 20955 w 333375"/>
                <a:gd name="connsiteY12" fmla="*/ 768668 h 3057525"/>
                <a:gd name="connsiteX13" fmla="*/ 20955 w 333375"/>
                <a:gd name="connsiteY13" fmla="*/ 1084898 h 3057525"/>
                <a:gd name="connsiteX14" fmla="*/ 91440 w 333375"/>
                <a:gd name="connsiteY14" fmla="*/ 1084898 h 3057525"/>
                <a:gd name="connsiteX15" fmla="*/ 90488 w 333375"/>
                <a:gd name="connsiteY15" fmla="*/ 832485 h 3057525"/>
                <a:gd name="connsiteX16" fmla="*/ 61913 w 333375"/>
                <a:gd name="connsiteY16" fmla="*/ 801053 h 3057525"/>
                <a:gd name="connsiteX17" fmla="*/ 58103 w 333375"/>
                <a:gd name="connsiteY17" fmla="*/ 796290 h 3057525"/>
                <a:gd name="connsiteX18" fmla="*/ 158115 w 333375"/>
                <a:gd name="connsiteY18" fmla="*/ 875347 h 3057525"/>
                <a:gd name="connsiteX19" fmla="*/ 159068 w 333375"/>
                <a:gd name="connsiteY19" fmla="*/ 877253 h 3057525"/>
                <a:gd name="connsiteX20" fmla="*/ 116205 w 333375"/>
                <a:gd name="connsiteY20" fmla="*/ 837247 h 3057525"/>
                <a:gd name="connsiteX21" fmla="*/ 116205 w 333375"/>
                <a:gd name="connsiteY21" fmla="*/ 1084898 h 3057525"/>
                <a:gd name="connsiteX22" fmla="*/ 215265 w 333375"/>
                <a:gd name="connsiteY22" fmla="*/ 1084898 h 3057525"/>
                <a:gd name="connsiteX23" fmla="*/ 216218 w 333375"/>
                <a:gd name="connsiteY23" fmla="*/ 975360 h 3057525"/>
                <a:gd name="connsiteX24" fmla="*/ 158115 w 333375"/>
                <a:gd name="connsiteY24" fmla="*/ 875347 h 3057525"/>
                <a:gd name="connsiteX25" fmla="*/ 215265 w 333375"/>
                <a:gd name="connsiteY25" fmla="*/ 1448753 h 3057525"/>
                <a:gd name="connsiteX26" fmla="*/ 215265 w 333375"/>
                <a:gd name="connsiteY26" fmla="*/ 1114425 h 3057525"/>
                <a:gd name="connsiteX27" fmla="*/ 118110 w 333375"/>
                <a:gd name="connsiteY27" fmla="*/ 1114425 h 3057525"/>
                <a:gd name="connsiteX28" fmla="*/ 118110 w 333375"/>
                <a:gd name="connsiteY28" fmla="*/ 1448753 h 3057525"/>
                <a:gd name="connsiteX29" fmla="*/ 215265 w 333375"/>
                <a:gd name="connsiteY29" fmla="*/ 1448753 h 3057525"/>
                <a:gd name="connsiteX30" fmla="*/ 236220 w 333375"/>
                <a:gd name="connsiteY30" fmla="*/ 1113473 h 3057525"/>
                <a:gd name="connsiteX31" fmla="*/ 236220 w 333375"/>
                <a:gd name="connsiteY31" fmla="*/ 1447800 h 3057525"/>
                <a:gd name="connsiteX32" fmla="*/ 313373 w 333375"/>
                <a:gd name="connsiteY32" fmla="*/ 1447800 h 3057525"/>
                <a:gd name="connsiteX33" fmla="*/ 313373 w 333375"/>
                <a:gd name="connsiteY33" fmla="*/ 1113473 h 3057525"/>
                <a:gd name="connsiteX34" fmla="*/ 236220 w 333375"/>
                <a:gd name="connsiteY34" fmla="*/ 1113473 h 3057525"/>
                <a:gd name="connsiteX35" fmla="*/ 89535 w 333375"/>
                <a:gd name="connsiteY35" fmla="*/ 1448753 h 3057525"/>
                <a:gd name="connsiteX36" fmla="*/ 89535 w 333375"/>
                <a:gd name="connsiteY36" fmla="*/ 1114425 h 3057525"/>
                <a:gd name="connsiteX37" fmla="*/ 20003 w 333375"/>
                <a:gd name="connsiteY37" fmla="*/ 1114425 h 3057525"/>
                <a:gd name="connsiteX38" fmla="*/ 20003 w 333375"/>
                <a:gd name="connsiteY38" fmla="*/ 1448753 h 3057525"/>
                <a:gd name="connsiteX39" fmla="*/ 89535 w 333375"/>
                <a:gd name="connsiteY39" fmla="*/ 1448753 h 3057525"/>
                <a:gd name="connsiteX40" fmla="*/ 135255 w 333375"/>
                <a:gd name="connsiteY40" fmla="*/ 742950 h 3057525"/>
                <a:gd name="connsiteX41" fmla="*/ 135255 w 333375"/>
                <a:gd name="connsiteY41" fmla="*/ 366713 h 3057525"/>
                <a:gd name="connsiteX42" fmla="*/ 76200 w 333375"/>
                <a:gd name="connsiteY42" fmla="*/ 366713 h 3057525"/>
                <a:gd name="connsiteX43" fmla="*/ 75248 w 333375"/>
                <a:gd name="connsiteY43" fmla="*/ 633413 h 3057525"/>
                <a:gd name="connsiteX44" fmla="*/ 135255 w 333375"/>
                <a:gd name="connsiteY44" fmla="*/ 742950 h 3057525"/>
                <a:gd name="connsiteX45" fmla="*/ 154305 w 333375"/>
                <a:gd name="connsiteY45" fmla="*/ 367665 h 3057525"/>
                <a:gd name="connsiteX46" fmla="*/ 156210 w 333375"/>
                <a:gd name="connsiteY46" fmla="*/ 753428 h 3057525"/>
                <a:gd name="connsiteX47" fmla="*/ 194310 w 333375"/>
                <a:gd name="connsiteY47" fmla="*/ 816293 h 3057525"/>
                <a:gd name="connsiteX48" fmla="*/ 194310 w 333375"/>
                <a:gd name="connsiteY48" fmla="*/ 365760 h 3057525"/>
                <a:gd name="connsiteX49" fmla="*/ 154305 w 333375"/>
                <a:gd name="connsiteY49" fmla="*/ 367665 h 3057525"/>
                <a:gd name="connsiteX50" fmla="*/ 176213 w 333375"/>
                <a:gd name="connsiteY50" fmla="*/ 1740218 h 3057525"/>
                <a:gd name="connsiteX51" fmla="*/ 20955 w 333375"/>
                <a:gd name="connsiteY51" fmla="*/ 1740218 h 3057525"/>
                <a:gd name="connsiteX52" fmla="*/ 20955 w 333375"/>
                <a:gd name="connsiteY52" fmla="*/ 1836420 h 3057525"/>
                <a:gd name="connsiteX53" fmla="*/ 176213 w 333375"/>
                <a:gd name="connsiteY53" fmla="*/ 1836420 h 3057525"/>
                <a:gd name="connsiteX54" fmla="*/ 176213 w 333375"/>
                <a:gd name="connsiteY54" fmla="*/ 1740218 h 3057525"/>
                <a:gd name="connsiteX55" fmla="*/ 155258 w 333375"/>
                <a:gd name="connsiteY55" fmla="*/ 1618298 h 3057525"/>
                <a:gd name="connsiteX56" fmla="*/ 155258 w 333375"/>
                <a:gd name="connsiteY56" fmla="*/ 1713548 h 3057525"/>
                <a:gd name="connsiteX57" fmla="*/ 311468 w 333375"/>
                <a:gd name="connsiteY57" fmla="*/ 1713548 h 3057525"/>
                <a:gd name="connsiteX58" fmla="*/ 311468 w 333375"/>
                <a:gd name="connsiteY58" fmla="*/ 1618298 h 3057525"/>
                <a:gd name="connsiteX59" fmla="*/ 155258 w 333375"/>
                <a:gd name="connsiteY59" fmla="*/ 1618298 h 3057525"/>
                <a:gd name="connsiteX60" fmla="*/ 87630 w 333375"/>
                <a:gd name="connsiteY60" fmla="*/ 1595438 h 3057525"/>
                <a:gd name="connsiteX61" fmla="*/ 243840 w 333375"/>
                <a:gd name="connsiteY61" fmla="*/ 1595438 h 3057525"/>
                <a:gd name="connsiteX62" fmla="*/ 243840 w 333375"/>
                <a:gd name="connsiteY62" fmla="*/ 1501140 h 3057525"/>
                <a:gd name="connsiteX63" fmla="*/ 87630 w 333375"/>
                <a:gd name="connsiteY63" fmla="*/ 1501140 h 3057525"/>
                <a:gd name="connsiteX64" fmla="*/ 87630 w 333375"/>
                <a:gd name="connsiteY64" fmla="*/ 1595438 h 3057525"/>
                <a:gd name="connsiteX65" fmla="*/ 244793 w 333375"/>
                <a:gd name="connsiteY65" fmla="*/ 1861185 h 3057525"/>
                <a:gd name="connsiteX66" fmla="*/ 89535 w 333375"/>
                <a:gd name="connsiteY66" fmla="*/ 1861185 h 3057525"/>
                <a:gd name="connsiteX67" fmla="*/ 89535 w 333375"/>
                <a:gd name="connsiteY67" fmla="*/ 1955482 h 3057525"/>
                <a:gd name="connsiteX68" fmla="*/ 244793 w 333375"/>
                <a:gd name="connsiteY68" fmla="*/ 1955482 h 3057525"/>
                <a:gd name="connsiteX69" fmla="*/ 244793 w 333375"/>
                <a:gd name="connsiteY69" fmla="*/ 1861185 h 3057525"/>
                <a:gd name="connsiteX70" fmla="*/ 40958 w 333375"/>
                <a:gd name="connsiteY70" fmla="*/ 659130 h 3057525"/>
                <a:gd name="connsiteX71" fmla="*/ 53340 w 333375"/>
                <a:gd name="connsiteY71" fmla="*/ 652463 h 3057525"/>
                <a:gd name="connsiteX72" fmla="*/ 53340 w 333375"/>
                <a:gd name="connsiteY72" fmla="*/ 369570 h 3057525"/>
                <a:gd name="connsiteX73" fmla="*/ 17145 w 333375"/>
                <a:gd name="connsiteY73" fmla="*/ 396240 h 3057525"/>
                <a:gd name="connsiteX74" fmla="*/ 18098 w 333375"/>
                <a:gd name="connsiteY74" fmla="*/ 599123 h 3057525"/>
                <a:gd name="connsiteX75" fmla="*/ 40958 w 333375"/>
                <a:gd name="connsiteY75" fmla="*/ 659130 h 3057525"/>
                <a:gd name="connsiteX76" fmla="*/ 178118 w 333375"/>
                <a:gd name="connsiteY76" fmla="*/ 2103120 h 3057525"/>
                <a:gd name="connsiteX77" fmla="*/ 21908 w 333375"/>
                <a:gd name="connsiteY77" fmla="*/ 2103120 h 3057525"/>
                <a:gd name="connsiteX78" fmla="*/ 21908 w 333375"/>
                <a:gd name="connsiteY78" fmla="*/ 2197418 h 3057525"/>
                <a:gd name="connsiteX79" fmla="*/ 175260 w 333375"/>
                <a:gd name="connsiteY79" fmla="*/ 2197418 h 3057525"/>
                <a:gd name="connsiteX80" fmla="*/ 178118 w 333375"/>
                <a:gd name="connsiteY80" fmla="*/ 2177415 h 3057525"/>
                <a:gd name="connsiteX81" fmla="*/ 178118 w 333375"/>
                <a:gd name="connsiteY81" fmla="*/ 2103120 h 3057525"/>
                <a:gd name="connsiteX82" fmla="*/ 313373 w 333375"/>
                <a:gd name="connsiteY82" fmla="*/ 1086803 h 3057525"/>
                <a:gd name="connsiteX83" fmla="*/ 238125 w 333375"/>
                <a:gd name="connsiteY83" fmla="*/ 942022 h 3057525"/>
                <a:gd name="connsiteX84" fmla="*/ 238125 w 333375"/>
                <a:gd name="connsiteY84" fmla="*/ 1086803 h 3057525"/>
                <a:gd name="connsiteX85" fmla="*/ 313373 w 333375"/>
                <a:gd name="connsiteY85" fmla="*/ 1086803 h 3057525"/>
                <a:gd name="connsiteX86" fmla="*/ 133350 w 333375"/>
                <a:gd name="connsiteY86" fmla="*/ 339090 h 3057525"/>
                <a:gd name="connsiteX87" fmla="*/ 79058 w 333375"/>
                <a:gd name="connsiteY87" fmla="*/ 186690 h 3057525"/>
                <a:gd name="connsiteX88" fmla="*/ 79058 w 333375"/>
                <a:gd name="connsiteY88" fmla="*/ 339090 h 3057525"/>
                <a:gd name="connsiteX89" fmla="*/ 133350 w 333375"/>
                <a:gd name="connsiteY89" fmla="*/ 339090 h 3057525"/>
                <a:gd name="connsiteX90" fmla="*/ 33338 w 333375"/>
                <a:gd name="connsiteY90" fmla="*/ 140970 h 3057525"/>
                <a:gd name="connsiteX91" fmla="*/ 20003 w 333375"/>
                <a:gd name="connsiteY91" fmla="*/ 142875 h 3057525"/>
                <a:gd name="connsiteX92" fmla="*/ 20003 w 333375"/>
                <a:gd name="connsiteY92" fmla="*/ 346710 h 3057525"/>
                <a:gd name="connsiteX93" fmla="*/ 52388 w 333375"/>
                <a:gd name="connsiteY93" fmla="*/ 325755 h 3057525"/>
                <a:gd name="connsiteX94" fmla="*/ 33338 w 333375"/>
                <a:gd name="connsiteY94" fmla="*/ 140970 h 3057525"/>
                <a:gd name="connsiteX95" fmla="*/ 130493 w 333375"/>
                <a:gd name="connsiteY95" fmla="*/ 1713548 h 3057525"/>
                <a:gd name="connsiteX96" fmla="*/ 130493 w 333375"/>
                <a:gd name="connsiteY96" fmla="*/ 1614488 h 3057525"/>
                <a:gd name="connsiteX97" fmla="*/ 87630 w 333375"/>
                <a:gd name="connsiteY97" fmla="*/ 1619250 h 3057525"/>
                <a:gd name="connsiteX98" fmla="*/ 87630 w 333375"/>
                <a:gd name="connsiteY98" fmla="*/ 1713548 h 3057525"/>
                <a:gd name="connsiteX99" fmla="*/ 130493 w 333375"/>
                <a:gd name="connsiteY99" fmla="*/ 1713548 h 3057525"/>
                <a:gd name="connsiteX100" fmla="*/ 312420 w 333375"/>
                <a:gd name="connsiteY100" fmla="*/ 2099310 h 3057525"/>
                <a:gd name="connsiteX101" fmla="*/ 269558 w 333375"/>
                <a:gd name="connsiteY101" fmla="*/ 2103120 h 3057525"/>
                <a:gd name="connsiteX102" fmla="*/ 269558 w 333375"/>
                <a:gd name="connsiteY102" fmla="*/ 2196465 h 3057525"/>
                <a:gd name="connsiteX103" fmla="*/ 312420 w 333375"/>
                <a:gd name="connsiteY103" fmla="*/ 2196465 h 3057525"/>
                <a:gd name="connsiteX104" fmla="*/ 312420 w 333375"/>
                <a:gd name="connsiteY104" fmla="*/ 2099310 h 3057525"/>
                <a:gd name="connsiteX105" fmla="*/ 244793 w 333375"/>
                <a:gd name="connsiteY105" fmla="*/ 1975485 h 3057525"/>
                <a:gd name="connsiteX106" fmla="*/ 200978 w 333375"/>
                <a:gd name="connsiteY106" fmla="*/ 1980248 h 3057525"/>
                <a:gd name="connsiteX107" fmla="*/ 200978 w 333375"/>
                <a:gd name="connsiteY107" fmla="*/ 2073593 h 3057525"/>
                <a:gd name="connsiteX108" fmla="*/ 244793 w 333375"/>
                <a:gd name="connsiteY108" fmla="*/ 2073593 h 3057525"/>
                <a:gd name="connsiteX109" fmla="*/ 244793 w 333375"/>
                <a:gd name="connsiteY109" fmla="*/ 1975485 h 3057525"/>
                <a:gd name="connsiteX110" fmla="*/ 202883 w 333375"/>
                <a:gd name="connsiteY110" fmla="*/ 2101215 h 3057525"/>
                <a:gd name="connsiteX111" fmla="*/ 202883 w 333375"/>
                <a:gd name="connsiteY111" fmla="*/ 2196465 h 3057525"/>
                <a:gd name="connsiteX112" fmla="*/ 243840 w 333375"/>
                <a:gd name="connsiteY112" fmla="*/ 2196465 h 3057525"/>
                <a:gd name="connsiteX113" fmla="*/ 243840 w 333375"/>
                <a:gd name="connsiteY113" fmla="*/ 2101215 h 3057525"/>
                <a:gd name="connsiteX114" fmla="*/ 202883 w 333375"/>
                <a:gd name="connsiteY114" fmla="*/ 2101215 h 3057525"/>
                <a:gd name="connsiteX115" fmla="*/ 270510 w 333375"/>
                <a:gd name="connsiteY115" fmla="*/ 1979295 h 3057525"/>
                <a:gd name="connsiteX116" fmla="*/ 270510 w 333375"/>
                <a:gd name="connsiteY116" fmla="*/ 2078355 h 3057525"/>
                <a:gd name="connsiteX117" fmla="*/ 312420 w 333375"/>
                <a:gd name="connsiteY117" fmla="*/ 2073593 h 3057525"/>
                <a:gd name="connsiteX118" fmla="*/ 312420 w 333375"/>
                <a:gd name="connsiteY118" fmla="*/ 1979295 h 3057525"/>
                <a:gd name="connsiteX119" fmla="*/ 270510 w 333375"/>
                <a:gd name="connsiteY119" fmla="*/ 1979295 h 3057525"/>
                <a:gd name="connsiteX120" fmla="*/ 313373 w 333375"/>
                <a:gd name="connsiteY120" fmla="*/ 1741170 h 3057525"/>
                <a:gd name="connsiteX121" fmla="*/ 268605 w 333375"/>
                <a:gd name="connsiteY121" fmla="*/ 1741170 h 3057525"/>
                <a:gd name="connsiteX122" fmla="*/ 268605 w 333375"/>
                <a:gd name="connsiteY122" fmla="*/ 1836420 h 3057525"/>
                <a:gd name="connsiteX123" fmla="*/ 313373 w 333375"/>
                <a:gd name="connsiteY123" fmla="*/ 1836420 h 3057525"/>
                <a:gd name="connsiteX124" fmla="*/ 313373 w 333375"/>
                <a:gd name="connsiteY124" fmla="*/ 1741170 h 3057525"/>
                <a:gd name="connsiteX125" fmla="*/ 268605 w 333375"/>
                <a:gd name="connsiteY125" fmla="*/ 1499235 h 3057525"/>
                <a:gd name="connsiteX126" fmla="*/ 268605 w 333375"/>
                <a:gd name="connsiteY126" fmla="*/ 1594485 h 3057525"/>
                <a:gd name="connsiteX127" fmla="*/ 312420 w 333375"/>
                <a:gd name="connsiteY127" fmla="*/ 1594485 h 3057525"/>
                <a:gd name="connsiteX128" fmla="*/ 312420 w 333375"/>
                <a:gd name="connsiteY128" fmla="*/ 1499235 h 3057525"/>
                <a:gd name="connsiteX129" fmla="*/ 268605 w 333375"/>
                <a:gd name="connsiteY129" fmla="*/ 1499235 h 3057525"/>
                <a:gd name="connsiteX130" fmla="*/ 62865 w 333375"/>
                <a:gd name="connsiteY130" fmla="*/ 1595438 h 3057525"/>
                <a:gd name="connsiteX131" fmla="*/ 62865 w 333375"/>
                <a:gd name="connsiteY131" fmla="*/ 1500188 h 3057525"/>
                <a:gd name="connsiteX132" fmla="*/ 20003 w 333375"/>
                <a:gd name="connsiteY132" fmla="*/ 1500188 h 3057525"/>
                <a:gd name="connsiteX133" fmla="*/ 20003 w 333375"/>
                <a:gd name="connsiteY133" fmla="*/ 1595438 h 3057525"/>
                <a:gd name="connsiteX134" fmla="*/ 62865 w 333375"/>
                <a:gd name="connsiteY134" fmla="*/ 1595438 h 3057525"/>
                <a:gd name="connsiteX135" fmla="*/ 157163 w 333375"/>
                <a:gd name="connsiteY135" fmla="*/ 2435543 h 3057525"/>
                <a:gd name="connsiteX136" fmla="*/ 308610 w 333375"/>
                <a:gd name="connsiteY136" fmla="*/ 2435543 h 3057525"/>
                <a:gd name="connsiteX137" fmla="*/ 308610 w 333375"/>
                <a:gd name="connsiteY137" fmla="*/ 2342198 h 3057525"/>
                <a:gd name="connsiteX138" fmla="*/ 157163 w 333375"/>
                <a:gd name="connsiteY138" fmla="*/ 2342198 h 3057525"/>
                <a:gd name="connsiteX139" fmla="*/ 157163 w 333375"/>
                <a:gd name="connsiteY139" fmla="*/ 2435543 h 3057525"/>
                <a:gd name="connsiteX140" fmla="*/ 63818 w 333375"/>
                <a:gd name="connsiteY140" fmla="*/ 1862138 h 3057525"/>
                <a:gd name="connsiteX141" fmla="*/ 20003 w 333375"/>
                <a:gd name="connsiteY141" fmla="*/ 1862138 h 3057525"/>
                <a:gd name="connsiteX142" fmla="*/ 20003 w 333375"/>
                <a:gd name="connsiteY142" fmla="*/ 1954530 h 3057525"/>
                <a:gd name="connsiteX143" fmla="*/ 63818 w 333375"/>
                <a:gd name="connsiteY143" fmla="*/ 1954530 h 3057525"/>
                <a:gd name="connsiteX144" fmla="*/ 63818 w 333375"/>
                <a:gd name="connsiteY144" fmla="*/ 1862138 h 3057525"/>
                <a:gd name="connsiteX145" fmla="*/ 21908 w 333375"/>
                <a:gd name="connsiteY145" fmla="*/ 2225993 h 3057525"/>
                <a:gd name="connsiteX146" fmla="*/ 21908 w 333375"/>
                <a:gd name="connsiteY146" fmla="*/ 2310765 h 3057525"/>
                <a:gd name="connsiteX147" fmla="*/ 61913 w 333375"/>
                <a:gd name="connsiteY147" fmla="*/ 2270760 h 3057525"/>
                <a:gd name="connsiteX148" fmla="*/ 21908 w 333375"/>
                <a:gd name="connsiteY148" fmla="*/ 2225993 h 3057525"/>
                <a:gd name="connsiteX149" fmla="*/ 157163 w 333375"/>
                <a:gd name="connsiteY149" fmla="*/ 242888 h 3057525"/>
                <a:gd name="connsiteX150" fmla="*/ 195263 w 333375"/>
                <a:gd name="connsiteY150" fmla="*/ 334328 h 3057525"/>
                <a:gd name="connsiteX151" fmla="*/ 157163 w 333375"/>
                <a:gd name="connsiteY151" fmla="*/ 242888 h 3057525"/>
                <a:gd name="connsiteX152" fmla="*/ 268605 w 333375"/>
                <a:gd name="connsiteY152" fmla="*/ 1861185 h 3057525"/>
                <a:gd name="connsiteX153" fmla="*/ 268605 w 333375"/>
                <a:gd name="connsiteY153" fmla="*/ 1953578 h 3057525"/>
                <a:gd name="connsiteX154" fmla="*/ 312420 w 333375"/>
                <a:gd name="connsiteY154" fmla="*/ 1953578 h 3057525"/>
                <a:gd name="connsiteX155" fmla="*/ 312420 w 333375"/>
                <a:gd name="connsiteY155" fmla="*/ 1861185 h 3057525"/>
                <a:gd name="connsiteX156" fmla="*/ 268605 w 333375"/>
                <a:gd name="connsiteY156" fmla="*/ 1861185 h 3057525"/>
                <a:gd name="connsiteX157" fmla="*/ 90488 w 333375"/>
                <a:gd name="connsiteY157" fmla="*/ 2223135 h 3057525"/>
                <a:gd name="connsiteX158" fmla="*/ 90488 w 333375"/>
                <a:gd name="connsiteY158" fmla="*/ 2312670 h 3057525"/>
                <a:gd name="connsiteX159" fmla="*/ 242888 w 333375"/>
                <a:gd name="connsiteY159" fmla="*/ 2312670 h 3057525"/>
                <a:gd name="connsiteX160" fmla="*/ 242888 w 333375"/>
                <a:gd name="connsiteY160" fmla="*/ 2223135 h 3057525"/>
                <a:gd name="connsiteX161" fmla="*/ 90488 w 333375"/>
                <a:gd name="connsiteY161" fmla="*/ 2223135 h 3057525"/>
                <a:gd name="connsiteX162" fmla="*/ 126683 w 333375"/>
                <a:gd name="connsiteY162" fmla="*/ 2436495 h 3057525"/>
                <a:gd name="connsiteX163" fmla="*/ 126683 w 333375"/>
                <a:gd name="connsiteY163" fmla="*/ 2336483 h 3057525"/>
                <a:gd name="connsiteX164" fmla="*/ 90488 w 333375"/>
                <a:gd name="connsiteY164" fmla="*/ 2346960 h 3057525"/>
                <a:gd name="connsiteX165" fmla="*/ 88583 w 333375"/>
                <a:gd name="connsiteY165" fmla="*/ 2436495 h 3057525"/>
                <a:gd name="connsiteX166" fmla="*/ 126683 w 333375"/>
                <a:gd name="connsiteY166" fmla="*/ 2436495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333375" h="3057525">
                  <a:moveTo>
                    <a:pt x="335280" y="3057525"/>
                  </a:moveTo>
                  <a:cubicBezTo>
                    <a:pt x="220980" y="3057525"/>
                    <a:pt x="112395" y="3057525"/>
                    <a:pt x="0" y="3057525"/>
                  </a:cubicBezTo>
                  <a:cubicBezTo>
                    <a:pt x="0" y="2040255"/>
                    <a:pt x="0" y="1022985"/>
                    <a:pt x="0" y="0"/>
                  </a:cubicBezTo>
                  <a:cubicBezTo>
                    <a:pt x="70485" y="74295"/>
                    <a:pt x="138113" y="144780"/>
                    <a:pt x="203835" y="217170"/>
                  </a:cubicBezTo>
                  <a:cubicBezTo>
                    <a:pt x="214313" y="229552"/>
                    <a:pt x="218123" y="251460"/>
                    <a:pt x="218123" y="269558"/>
                  </a:cubicBezTo>
                  <a:cubicBezTo>
                    <a:pt x="219075" y="442913"/>
                    <a:pt x="220028" y="615315"/>
                    <a:pt x="218123" y="788670"/>
                  </a:cubicBezTo>
                  <a:cubicBezTo>
                    <a:pt x="218123" y="822960"/>
                    <a:pt x="224790" y="850583"/>
                    <a:pt x="252413" y="870585"/>
                  </a:cubicBezTo>
                  <a:cubicBezTo>
                    <a:pt x="323850" y="922020"/>
                    <a:pt x="338138" y="989647"/>
                    <a:pt x="338138" y="1076325"/>
                  </a:cubicBezTo>
                  <a:cubicBezTo>
                    <a:pt x="334328" y="1717358"/>
                    <a:pt x="336233" y="2358390"/>
                    <a:pt x="336233" y="2999423"/>
                  </a:cubicBezTo>
                  <a:cubicBezTo>
                    <a:pt x="335280" y="3017520"/>
                    <a:pt x="335280" y="3036570"/>
                    <a:pt x="335280" y="3057525"/>
                  </a:cubicBezTo>
                  <a:close/>
                  <a:moveTo>
                    <a:pt x="58103" y="796290"/>
                  </a:moveTo>
                  <a:cubicBezTo>
                    <a:pt x="50483" y="782955"/>
                    <a:pt x="42863" y="768668"/>
                    <a:pt x="35243" y="755333"/>
                  </a:cubicBezTo>
                  <a:cubicBezTo>
                    <a:pt x="30480" y="760095"/>
                    <a:pt x="25718" y="763905"/>
                    <a:pt x="20955" y="768668"/>
                  </a:cubicBezTo>
                  <a:cubicBezTo>
                    <a:pt x="20955" y="873443"/>
                    <a:pt x="20955" y="979170"/>
                    <a:pt x="20955" y="1084898"/>
                  </a:cubicBezTo>
                  <a:cubicBezTo>
                    <a:pt x="45720" y="1084898"/>
                    <a:pt x="66675" y="1084898"/>
                    <a:pt x="91440" y="1084898"/>
                  </a:cubicBezTo>
                  <a:cubicBezTo>
                    <a:pt x="91440" y="999172"/>
                    <a:pt x="92393" y="915353"/>
                    <a:pt x="90488" y="832485"/>
                  </a:cubicBezTo>
                  <a:cubicBezTo>
                    <a:pt x="90488" y="822008"/>
                    <a:pt x="71438" y="811530"/>
                    <a:pt x="61913" y="801053"/>
                  </a:cubicBezTo>
                  <a:cubicBezTo>
                    <a:pt x="60008" y="799147"/>
                    <a:pt x="59055" y="798195"/>
                    <a:pt x="58103" y="796290"/>
                  </a:cubicBezTo>
                  <a:close/>
                  <a:moveTo>
                    <a:pt x="158115" y="875347"/>
                  </a:moveTo>
                  <a:lnTo>
                    <a:pt x="159068" y="877253"/>
                  </a:lnTo>
                  <a:cubicBezTo>
                    <a:pt x="145733" y="864870"/>
                    <a:pt x="133350" y="852488"/>
                    <a:pt x="116205" y="837247"/>
                  </a:cubicBezTo>
                  <a:cubicBezTo>
                    <a:pt x="116205" y="923925"/>
                    <a:pt x="116205" y="1003935"/>
                    <a:pt x="116205" y="1084898"/>
                  </a:cubicBezTo>
                  <a:cubicBezTo>
                    <a:pt x="149543" y="1084898"/>
                    <a:pt x="180023" y="1084898"/>
                    <a:pt x="215265" y="1084898"/>
                  </a:cubicBezTo>
                  <a:cubicBezTo>
                    <a:pt x="215265" y="1046797"/>
                    <a:pt x="212408" y="1010603"/>
                    <a:pt x="216218" y="975360"/>
                  </a:cubicBezTo>
                  <a:cubicBezTo>
                    <a:pt x="221933" y="925830"/>
                    <a:pt x="203835" y="893445"/>
                    <a:pt x="158115" y="875347"/>
                  </a:cubicBezTo>
                  <a:close/>
                  <a:moveTo>
                    <a:pt x="215265" y="1448753"/>
                  </a:moveTo>
                  <a:cubicBezTo>
                    <a:pt x="215265" y="1334453"/>
                    <a:pt x="215265" y="1225868"/>
                    <a:pt x="215265" y="1114425"/>
                  </a:cubicBezTo>
                  <a:cubicBezTo>
                    <a:pt x="180975" y="1114425"/>
                    <a:pt x="148590" y="1114425"/>
                    <a:pt x="118110" y="1114425"/>
                  </a:cubicBezTo>
                  <a:cubicBezTo>
                    <a:pt x="118110" y="1227773"/>
                    <a:pt x="118110" y="1338263"/>
                    <a:pt x="118110" y="1448753"/>
                  </a:cubicBezTo>
                  <a:cubicBezTo>
                    <a:pt x="151448" y="1448753"/>
                    <a:pt x="180975" y="1448753"/>
                    <a:pt x="215265" y="1448753"/>
                  </a:cubicBezTo>
                  <a:close/>
                  <a:moveTo>
                    <a:pt x="236220" y="1113473"/>
                  </a:moveTo>
                  <a:cubicBezTo>
                    <a:pt x="236220" y="1225868"/>
                    <a:pt x="236220" y="1337310"/>
                    <a:pt x="236220" y="1447800"/>
                  </a:cubicBezTo>
                  <a:cubicBezTo>
                    <a:pt x="263843" y="1447800"/>
                    <a:pt x="288608" y="1447800"/>
                    <a:pt x="313373" y="1447800"/>
                  </a:cubicBezTo>
                  <a:cubicBezTo>
                    <a:pt x="313373" y="1335405"/>
                    <a:pt x="313373" y="1224915"/>
                    <a:pt x="313373" y="1113473"/>
                  </a:cubicBezTo>
                  <a:cubicBezTo>
                    <a:pt x="286703" y="1113473"/>
                    <a:pt x="262890" y="1113473"/>
                    <a:pt x="236220" y="1113473"/>
                  </a:cubicBezTo>
                  <a:close/>
                  <a:moveTo>
                    <a:pt x="89535" y="1448753"/>
                  </a:moveTo>
                  <a:cubicBezTo>
                    <a:pt x="89535" y="1333500"/>
                    <a:pt x="89535" y="1223963"/>
                    <a:pt x="89535" y="1114425"/>
                  </a:cubicBezTo>
                  <a:cubicBezTo>
                    <a:pt x="63818" y="1114425"/>
                    <a:pt x="42863" y="1114425"/>
                    <a:pt x="20003" y="1114425"/>
                  </a:cubicBezTo>
                  <a:cubicBezTo>
                    <a:pt x="20003" y="1226820"/>
                    <a:pt x="20003" y="1337310"/>
                    <a:pt x="20003" y="1448753"/>
                  </a:cubicBezTo>
                  <a:cubicBezTo>
                    <a:pt x="44768" y="1448753"/>
                    <a:pt x="66675" y="1448753"/>
                    <a:pt x="89535" y="1448753"/>
                  </a:cubicBezTo>
                  <a:close/>
                  <a:moveTo>
                    <a:pt x="135255" y="742950"/>
                  </a:moveTo>
                  <a:cubicBezTo>
                    <a:pt x="135255" y="615315"/>
                    <a:pt x="135255" y="491490"/>
                    <a:pt x="135255" y="366713"/>
                  </a:cubicBezTo>
                  <a:cubicBezTo>
                    <a:pt x="115253" y="366713"/>
                    <a:pt x="98108" y="366713"/>
                    <a:pt x="76200" y="366713"/>
                  </a:cubicBezTo>
                  <a:cubicBezTo>
                    <a:pt x="76200" y="457200"/>
                    <a:pt x="80010" y="545783"/>
                    <a:pt x="75248" y="633413"/>
                  </a:cubicBezTo>
                  <a:cubicBezTo>
                    <a:pt x="71438" y="685800"/>
                    <a:pt x="94298" y="715328"/>
                    <a:pt x="135255" y="742950"/>
                  </a:cubicBezTo>
                  <a:close/>
                  <a:moveTo>
                    <a:pt x="154305" y="367665"/>
                  </a:moveTo>
                  <a:cubicBezTo>
                    <a:pt x="154305" y="497205"/>
                    <a:pt x="153353" y="625793"/>
                    <a:pt x="156210" y="753428"/>
                  </a:cubicBezTo>
                  <a:cubicBezTo>
                    <a:pt x="156210" y="770572"/>
                    <a:pt x="176213" y="787718"/>
                    <a:pt x="194310" y="816293"/>
                  </a:cubicBezTo>
                  <a:cubicBezTo>
                    <a:pt x="194310" y="656273"/>
                    <a:pt x="194310" y="511492"/>
                    <a:pt x="194310" y="365760"/>
                  </a:cubicBezTo>
                  <a:cubicBezTo>
                    <a:pt x="180023" y="365760"/>
                    <a:pt x="169545" y="366713"/>
                    <a:pt x="154305" y="367665"/>
                  </a:cubicBezTo>
                  <a:close/>
                  <a:moveTo>
                    <a:pt x="176213" y="1740218"/>
                  </a:moveTo>
                  <a:cubicBezTo>
                    <a:pt x="122873" y="1740218"/>
                    <a:pt x="71438" y="1740218"/>
                    <a:pt x="20955" y="1740218"/>
                  </a:cubicBezTo>
                  <a:cubicBezTo>
                    <a:pt x="20955" y="1774508"/>
                    <a:pt x="20955" y="1804988"/>
                    <a:pt x="20955" y="1836420"/>
                  </a:cubicBezTo>
                  <a:cubicBezTo>
                    <a:pt x="74295" y="1836420"/>
                    <a:pt x="124778" y="1836420"/>
                    <a:pt x="176213" y="1836420"/>
                  </a:cubicBezTo>
                  <a:cubicBezTo>
                    <a:pt x="176213" y="1803083"/>
                    <a:pt x="176213" y="1772603"/>
                    <a:pt x="176213" y="1740218"/>
                  </a:cubicBezTo>
                  <a:close/>
                  <a:moveTo>
                    <a:pt x="155258" y="1618298"/>
                  </a:moveTo>
                  <a:cubicBezTo>
                    <a:pt x="155258" y="1651635"/>
                    <a:pt x="155258" y="1682115"/>
                    <a:pt x="155258" y="1713548"/>
                  </a:cubicBezTo>
                  <a:cubicBezTo>
                    <a:pt x="209550" y="1713548"/>
                    <a:pt x="260985" y="1713548"/>
                    <a:pt x="311468" y="1713548"/>
                  </a:cubicBezTo>
                  <a:cubicBezTo>
                    <a:pt x="311468" y="1679258"/>
                    <a:pt x="311468" y="1648778"/>
                    <a:pt x="311468" y="1618298"/>
                  </a:cubicBezTo>
                  <a:cubicBezTo>
                    <a:pt x="257175" y="1618298"/>
                    <a:pt x="207645" y="1618298"/>
                    <a:pt x="155258" y="1618298"/>
                  </a:cubicBezTo>
                  <a:close/>
                  <a:moveTo>
                    <a:pt x="87630" y="1595438"/>
                  </a:moveTo>
                  <a:cubicBezTo>
                    <a:pt x="140970" y="1595438"/>
                    <a:pt x="191453" y="1595438"/>
                    <a:pt x="243840" y="1595438"/>
                  </a:cubicBezTo>
                  <a:cubicBezTo>
                    <a:pt x="243840" y="1563053"/>
                    <a:pt x="243840" y="1531620"/>
                    <a:pt x="243840" y="1501140"/>
                  </a:cubicBezTo>
                  <a:cubicBezTo>
                    <a:pt x="190500" y="1501140"/>
                    <a:pt x="139065" y="1501140"/>
                    <a:pt x="87630" y="1501140"/>
                  </a:cubicBezTo>
                  <a:cubicBezTo>
                    <a:pt x="87630" y="1533525"/>
                    <a:pt x="87630" y="1563053"/>
                    <a:pt x="87630" y="1595438"/>
                  </a:cubicBezTo>
                  <a:close/>
                  <a:moveTo>
                    <a:pt x="244793" y="1861185"/>
                  </a:moveTo>
                  <a:cubicBezTo>
                    <a:pt x="190500" y="1861185"/>
                    <a:pt x="140970" y="1861185"/>
                    <a:pt x="89535" y="1861185"/>
                  </a:cubicBezTo>
                  <a:cubicBezTo>
                    <a:pt x="89535" y="1894523"/>
                    <a:pt x="89535" y="1924050"/>
                    <a:pt x="89535" y="1955482"/>
                  </a:cubicBezTo>
                  <a:cubicBezTo>
                    <a:pt x="142875" y="1955482"/>
                    <a:pt x="192405" y="1955482"/>
                    <a:pt x="244793" y="1955482"/>
                  </a:cubicBezTo>
                  <a:cubicBezTo>
                    <a:pt x="244793" y="1924050"/>
                    <a:pt x="244793" y="1894523"/>
                    <a:pt x="244793" y="1861185"/>
                  </a:cubicBezTo>
                  <a:close/>
                  <a:moveTo>
                    <a:pt x="40958" y="659130"/>
                  </a:moveTo>
                  <a:cubicBezTo>
                    <a:pt x="44768" y="657225"/>
                    <a:pt x="48578" y="654368"/>
                    <a:pt x="53340" y="652463"/>
                  </a:cubicBezTo>
                  <a:cubicBezTo>
                    <a:pt x="53340" y="558165"/>
                    <a:pt x="53340" y="463867"/>
                    <a:pt x="53340" y="369570"/>
                  </a:cubicBezTo>
                  <a:cubicBezTo>
                    <a:pt x="22860" y="357188"/>
                    <a:pt x="17145" y="371475"/>
                    <a:pt x="17145" y="396240"/>
                  </a:cubicBezTo>
                  <a:cubicBezTo>
                    <a:pt x="18098" y="463867"/>
                    <a:pt x="15240" y="531495"/>
                    <a:pt x="18098" y="599123"/>
                  </a:cubicBezTo>
                  <a:cubicBezTo>
                    <a:pt x="19050" y="620078"/>
                    <a:pt x="33338" y="640080"/>
                    <a:pt x="40958" y="659130"/>
                  </a:cubicBezTo>
                  <a:close/>
                  <a:moveTo>
                    <a:pt x="178118" y="2103120"/>
                  </a:moveTo>
                  <a:cubicBezTo>
                    <a:pt x="121920" y="2103120"/>
                    <a:pt x="71438" y="2103120"/>
                    <a:pt x="21908" y="2103120"/>
                  </a:cubicBezTo>
                  <a:cubicBezTo>
                    <a:pt x="21908" y="2136458"/>
                    <a:pt x="21908" y="2165985"/>
                    <a:pt x="21908" y="2197418"/>
                  </a:cubicBezTo>
                  <a:cubicBezTo>
                    <a:pt x="74295" y="2197418"/>
                    <a:pt x="123825" y="2197418"/>
                    <a:pt x="175260" y="2197418"/>
                  </a:cubicBezTo>
                  <a:cubicBezTo>
                    <a:pt x="176213" y="2189798"/>
                    <a:pt x="178118" y="2183130"/>
                    <a:pt x="178118" y="2177415"/>
                  </a:cubicBezTo>
                  <a:cubicBezTo>
                    <a:pt x="178118" y="2153603"/>
                    <a:pt x="178118" y="2129790"/>
                    <a:pt x="178118" y="2103120"/>
                  </a:cubicBezTo>
                  <a:close/>
                  <a:moveTo>
                    <a:pt x="313373" y="1086803"/>
                  </a:moveTo>
                  <a:cubicBezTo>
                    <a:pt x="320993" y="989647"/>
                    <a:pt x="316230" y="981075"/>
                    <a:pt x="238125" y="942022"/>
                  </a:cubicBezTo>
                  <a:cubicBezTo>
                    <a:pt x="238125" y="989647"/>
                    <a:pt x="238125" y="1037272"/>
                    <a:pt x="238125" y="1086803"/>
                  </a:cubicBezTo>
                  <a:cubicBezTo>
                    <a:pt x="263843" y="1086803"/>
                    <a:pt x="287655" y="1086803"/>
                    <a:pt x="313373" y="1086803"/>
                  </a:cubicBezTo>
                  <a:close/>
                  <a:moveTo>
                    <a:pt x="133350" y="339090"/>
                  </a:moveTo>
                  <a:cubicBezTo>
                    <a:pt x="146685" y="225742"/>
                    <a:pt x="140018" y="207645"/>
                    <a:pt x="79058" y="186690"/>
                  </a:cubicBezTo>
                  <a:cubicBezTo>
                    <a:pt x="79058" y="236220"/>
                    <a:pt x="79058" y="286703"/>
                    <a:pt x="79058" y="339090"/>
                  </a:cubicBezTo>
                  <a:cubicBezTo>
                    <a:pt x="97155" y="339090"/>
                    <a:pt x="113348" y="339090"/>
                    <a:pt x="133350" y="339090"/>
                  </a:cubicBezTo>
                  <a:close/>
                  <a:moveTo>
                    <a:pt x="33338" y="140970"/>
                  </a:moveTo>
                  <a:cubicBezTo>
                    <a:pt x="28575" y="141923"/>
                    <a:pt x="23813" y="142875"/>
                    <a:pt x="20003" y="142875"/>
                  </a:cubicBezTo>
                  <a:cubicBezTo>
                    <a:pt x="20003" y="207645"/>
                    <a:pt x="20003" y="271463"/>
                    <a:pt x="20003" y="346710"/>
                  </a:cubicBezTo>
                  <a:cubicBezTo>
                    <a:pt x="35243" y="337185"/>
                    <a:pt x="53340" y="330517"/>
                    <a:pt x="52388" y="325755"/>
                  </a:cubicBezTo>
                  <a:cubicBezTo>
                    <a:pt x="44768" y="263842"/>
                    <a:pt x="75248" y="197167"/>
                    <a:pt x="33338" y="140970"/>
                  </a:cubicBezTo>
                  <a:close/>
                  <a:moveTo>
                    <a:pt x="130493" y="1713548"/>
                  </a:moveTo>
                  <a:cubicBezTo>
                    <a:pt x="130493" y="1678305"/>
                    <a:pt x="130493" y="1647825"/>
                    <a:pt x="130493" y="1614488"/>
                  </a:cubicBezTo>
                  <a:cubicBezTo>
                    <a:pt x="113348" y="1616393"/>
                    <a:pt x="100013" y="1618298"/>
                    <a:pt x="87630" y="1619250"/>
                  </a:cubicBezTo>
                  <a:cubicBezTo>
                    <a:pt x="87630" y="1652588"/>
                    <a:pt x="87630" y="1682115"/>
                    <a:pt x="87630" y="1713548"/>
                  </a:cubicBezTo>
                  <a:cubicBezTo>
                    <a:pt x="101918" y="1713548"/>
                    <a:pt x="115253" y="1713548"/>
                    <a:pt x="130493" y="1713548"/>
                  </a:cubicBezTo>
                  <a:close/>
                  <a:moveTo>
                    <a:pt x="312420" y="2099310"/>
                  </a:moveTo>
                  <a:cubicBezTo>
                    <a:pt x="295275" y="2101215"/>
                    <a:pt x="281940" y="2102168"/>
                    <a:pt x="269558" y="2103120"/>
                  </a:cubicBezTo>
                  <a:cubicBezTo>
                    <a:pt x="269558" y="2136458"/>
                    <a:pt x="269558" y="2165985"/>
                    <a:pt x="269558" y="2196465"/>
                  </a:cubicBezTo>
                  <a:cubicBezTo>
                    <a:pt x="284798" y="2196465"/>
                    <a:pt x="297180" y="2196465"/>
                    <a:pt x="312420" y="2196465"/>
                  </a:cubicBezTo>
                  <a:cubicBezTo>
                    <a:pt x="312420" y="2164080"/>
                    <a:pt x="312420" y="2135505"/>
                    <a:pt x="312420" y="2099310"/>
                  </a:cubicBezTo>
                  <a:close/>
                  <a:moveTo>
                    <a:pt x="244793" y="1975485"/>
                  </a:moveTo>
                  <a:cubicBezTo>
                    <a:pt x="226695" y="1977390"/>
                    <a:pt x="213360" y="1979295"/>
                    <a:pt x="200978" y="1980248"/>
                  </a:cubicBezTo>
                  <a:cubicBezTo>
                    <a:pt x="200978" y="2013585"/>
                    <a:pt x="200978" y="2043113"/>
                    <a:pt x="200978" y="2073593"/>
                  </a:cubicBezTo>
                  <a:cubicBezTo>
                    <a:pt x="217170" y="2073593"/>
                    <a:pt x="230505" y="2073593"/>
                    <a:pt x="244793" y="2073593"/>
                  </a:cubicBezTo>
                  <a:cubicBezTo>
                    <a:pt x="244793" y="2042160"/>
                    <a:pt x="244793" y="2012632"/>
                    <a:pt x="244793" y="1975485"/>
                  </a:cubicBezTo>
                  <a:close/>
                  <a:moveTo>
                    <a:pt x="202883" y="2101215"/>
                  </a:moveTo>
                  <a:cubicBezTo>
                    <a:pt x="202883" y="2135505"/>
                    <a:pt x="202883" y="2165985"/>
                    <a:pt x="202883" y="2196465"/>
                  </a:cubicBezTo>
                  <a:cubicBezTo>
                    <a:pt x="218123" y="2196465"/>
                    <a:pt x="229553" y="2196465"/>
                    <a:pt x="243840" y="2196465"/>
                  </a:cubicBezTo>
                  <a:cubicBezTo>
                    <a:pt x="243840" y="2164080"/>
                    <a:pt x="243840" y="2132648"/>
                    <a:pt x="243840" y="2101215"/>
                  </a:cubicBezTo>
                  <a:cubicBezTo>
                    <a:pt x="229553" y="2101215"/>
                    <a:pt x="218123" y="2101215"/>
                    <a:pt x="202883" y="2101215"/>
                  </a:cubicBezTo>
                  <a:close/>
                  <a:moveTo>
                    <a:pt x="270510" y="1979295"/>
                  </a:moveTo>
                  <a:cubicBezTo>
                    <a:pt x="270510" y="2014538"/>
                    <a:pt x="270510" y="2045018"/>
                    <a:pt x="270510" y="2078355"/>
                  </a:cubicBezTo>
                  <a:cubicBezTo>
                    <a:pt x="287655" y="2076450"/>
                    <a:pt x="300038" y="2075498"/>
                    <a:pt x="312420" y="2073593"/>
                  </a:cubicBezTo>
                  <a:cubicBezTo>
                    <a:pt x="312420" y="2039303"/>
                    <a:pt x="312420" y="2009775"/>
                    <a:pt x="312420" y="1979295"/>
                  </a:cubicBezTo>
                  <a:cubicBezTo>
                    <a:pt x="297180" y="1979295"/>
                    <a:pt x="284798" y="1979295"/>
                    <a:pt x="270510" y="1979295"/>
                  </a:cubicBezTo>
                  <a:close/>
                  <a:moveTo>
                    <a:pt x="313373" y="1741170"/>
                  </a:moveTo>
                  <a:cubicBezTo>
                    <a:pt x="296228" y="1741170"/>
                    <a:pt x="281940" y="1741170"/>
                    <a:pt x="268605" y="1741170"/>
                  </a:cubicBezTo>
                  <a:cubicBezTo>
                    <a:pt x="268605" y="1774508"/>
                    <a:pt x="268605" y="1804988"/>
                    <a:pt x="268605" y="1836420"/>
                  </a:cubicBezTo>
                  <a:cubicBezTo>
                    <a:pt x="283845" y="1836420"/>
                    <a:pt x="297180" y="1836420"/>
                    <a:pt x="313373" y="1836420"/>
                  </a:cubicBezTo>
                  <a:cubicBezTo>
                    <a:pt x="313373" y="1803083"/>
                    <a:pt x="313373" y="1772603"/>
                    <a:pt x="313373" y="1741170"/>
                  </a:cubicBezTo>
                  <a:close/>
                  <a:moveTo>
                    <a:pt x="268605" y="1499235"/>
                  </a:moveTo>
                  <a:cubicBezTo>
                    <a:pt x="268605" y="1533525"/>
                    <a:pt x="268605" y="1564005"/>
                    <a:pt x="268605" y="1594485"/>
                  </a:cubicBezTo>
                  <a:cubicBezTo>
                    <a:pt x="284798" y="1594485"/>
                    <a:pt x="298133" y="1594485"/>
                    <a:pt x="312420" y="1594485"/>
                  </a:cubicBezTo>
                  <a:cubicBezTo>
                    <a:pt x="312420" y="1561148"/>
                    <a:pt x="312420" y="1530668"/>
                    <a:pt x="312420" y="1499235"/>
                  </a:cubicBezTo>
                  <a:cubicBezTo>
                    <a:pt x="298133" y="1499235"/>
                    <a:pt x="285750" y="1499235"/>
                    <a:pt x="268605" y="1499235"/>
                  </a:cubicBezTo>
                  <a:close/>
                  <a:moveTo>
                    <a:pt x="62865" y="1595438"/>
                  </a:moveTo>
                  <a:cubicBezTo>
                    <a:pt x="62865" y="1561148"/>
                    <a:pt x="62865" y="1531620"/>
                    <a:pt x="62865" y="1500188"/>
                  </a:cubicBezTo>
                  <a:cubicBezTo>
                    <a:pt x="47625" y="1500188"/>
                    <a:pt x="34290" y="1500188"/>
                    <a:pt x="20003" y="1500188"/>
                  </a:cubicBezTo>
                  <a:cubicBezTo>
                    <a:pt x="20003" y="1533525"/>
                    <a:pt x="20003" y="1564005"/>
                    <a:pt x="20003" y="1595438"/>
                  </a:cubicBezTo>
                  <a:cubicBezTo>
                    <a:pt x="36195" y="1595438"/>
                    <a:pt x="47625" y="1595438"/>
                    <a:pt x="62865" y="1595438"/>
                  </a:cubicBezTo>
                  <a:close/>
                  <a:moveTo>
                    <a:pt x="157163" y="2435543"/>
                  </a:moveTo>
                  <a:cubicBezTo>
                    <a:pt x="210503" y="2435543"/>
                    <a:pt x="258128" y="2435543"/>
                    <a:pt x="308610" y="2435543"/>
                  </a:cubicBezTo>
                  <a:cubicBezTo>
                    <a:pt x="308610" y="2402205"/>
                    <a:pt x="308610" y="2372678"/>
                    <a:pt x="308610" y="2342198"/>
                  </a:cubicBezTo>
                  <a:cubicBezTo>
                    <a:pt x="256223" y="2342198"/>
                    <a:pt x="208598" y="2342198"/>
                    <a:pt x="157163" y="2342198"/>
                  </a:cubicBezTo>
                  <a:cubicBezTo>
                    <a:pt x="157163" y="2373630"/>
                    <a:pt x="157163" y="2403158"/>
                    <a:pt x="157163" y="2435543"/>
                  </a:cubicBezTo>
                  <a:close/>
                  <a:moveTo>
                    <a:pt x="63818" y="1862138"/>
                  </a:moveTo>
                  <a:cubicBezTo>
                    <a:pt x="46673" y="1862138"/>
                    <a:pt x="34290" y="1862138"/>
                    <a:pt x="20003" y="1862138"/>
                  </a:cubicBezTo>
                  <a:cubicBezTo>
                    <a:pt x="20003" y="1894523"/>
                    <a:pt x="20003" y="1924050"/>
                    <a:pt x="20003" y="1954530"/>
                  </a:cubicBezTo>
                  <a:cubicBezTo>
                    <a:pt x="35243" y="1954530"/>
                    <a:pt x="48578" y="1954530"/>
                    <a:pt x="63818" y="1954530"/>
                  </a:cubicBezTo>
                  <a:cubicBezTo>
                    <a:pt x="63818" y="1923098"/>
                    <a:pt x="63818" y="1895475"/>
                    <a:pt x="63818" y="1862138"/>
                  </a:cubicBezTo>
                  <a:close/>
                  <a:moveTo>
                    <a:pt x="21908" y="2225993"/>
                  </a:moveTo>
                  <a:cubicBezTo>
                    <a:pt x="21908" y="2253615"/>
                    <a:pt x="21908" y="2282190"/>
                    <a:pt x="21908" y="2310765"/>
                  </a:cubicBezTo>
                  <a:cubicBezTo>
                    <a:pt x="63818" y="2324100"/>
                    <a:pt x="62865" y="2297430"/>
                    <a:pt x="61913" y="2270760"/>
                  </a:cubicBezTo>
                  <a:cubicBezTo>
                    <a:pt x="61913" y="2245995"/>
                    <a:pt x="72390" y="2212658"/>
                    <a:pt x="21908" y="2225993"/>
                  </a:cubicBezTo>
                  <a:close/>
                  <a:moveTo>
                    <a:pt x="157163" y="242888"/>
                  </a:moveTo>
                  <a:cubicBezTo>
                    <a:pt x="151448" y="340995"/>
                    <a:pt x="151448" y="340995"/>
                    <a:pt x="195263" y="334328"/>
                  </a:cubicBezTo>
                  <a:cubicBezTo>
                    <a:pt x="193358" y="300990"/>
                    <a:pt x="211455" y="260033"/>
                    <a:pt x="157163" y="242888"/>
                  </a:cubicBezTo>
                  <a:close/>
                  <a:moveTo>
                    <a:pt x="268605" y="1861185"/>
                  </a:moveTo>
                  <a:cubicBezTo>
                    <a:pt x="268605" y="1892618"/>
                    <a:pt x="268605" y="1922145"/>
                    <a:pt x="268605" y="1953578"/>
                  </a:cubicBezTo>
                  <a:cubicBezTo>
                    <a:pt x="283845" y="1953578"/>
                    <a:pt x="297180" y="1953578"/>
                    <a:pt x="312420" y="1953578"/>
                  </a:cubicBezTo>
                  <a:cubicBezTo>
                    <a:pt x="312420" y="1922145"/>
                    <a:pt x="312420" y="1892618"/>
                    <a:pt x="312420" y="1861185"/>
                  </a:cubicBezTo>
                  <a:cubicBezTo>
                    <a:pt x="297180" y="1861185"/>
                    <a:pt x="283845" y="1861185"/>
                    <a:pt x="268605" y="1861185"/>
                  </a:cubicBezTo>
                  <a:close/>
                  <a:moveTo>
                    <a:pt x="90488" y="2223135"/>
                  </a:moveTo>
                  <a:cubicBezTo>
                    <a:pt x="90488" y="2255520"/>
                    <a:pt x="90488" y="2283143"/>
                    <a:pt x="90488" y="2312670"/>
                  </a:cubicBezTo>
                  <a:cubicBezTo>
                    <a:pt x="142875" y="2312670"/>
                    <a:pt x="192405" y="2312670"/>
                    <a:pt x="242888" y="2312670"/>
                  </a:cubicBezTo>
                  <a:cubicBezTo>
                    <a:pt x="242888" y="2281238"/>
                    <a:pt x="242888" y="2252663"/>
                    <a:pt x="242888" y="2223135"/>
                  </a:cubicBezTo>
                  <a:cubicBezTo>
                    <a:pt x="190500" y="2223135"/>
                    <a:pt x="141923" y="2223135"/>
                    <a:pt x="90488" y="2223135"/>
                  </a:cubicBezTo>
                  <a:close/>
                  <a:moveTo>
                    <a:pt x="126683" y="2436495"/>
                  </a:moveTo>
                  <a:cubicBezTo>
                    <a:pt x="126683" y="2402205"/>
                    <a:pt x="126683" y="2371725"/>
                    <a:pt x="126683" y="2336483"/>
                  </a:cubicBezTo>
                  <a:cubicBezTo>
                    <a:pt x="111443" y="2341245"/>
                    <a:pt x="90488" y="2343150"/>
                    <a:pt x="90488" y="2346960"/>
                  </a:cubicBezTo>
                  <a:cubicBezTo>
                    <a:pt x="87630" y="2376488"/>
                    <a:pt x="88583" y="2405063"/>
                    <a:pt x="88583" y="2436495"/>
                  </a:cubicBezTo>
                  <a:cubicBezTo>
                    <a:pt x="102870" y="2436495"/>
                    <a:pt x="113348" y="2436495"/>
                    <a:pt x="126683" y="2436495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B703580-2F9F-42C5-B59B-94712BACD7E1}"/>
                </a:ext>
              </a:extLst>
            </p:cNvPr>
            <p:cNvSpPr/>
            <p:nvPr/>
          </p:nvSpPr>
          <p:spPr>
            <a:xfrm>
              <a:off x="4641190" y="1423862"/>
              <a:ext cx="477157" cy="2330989"/>
            </a:xfrm>
            <a:custGeom>
              <a:avLst/>
              <a:gdLst>
                <a:gd name="connsiteX0" fmla="*/ 285608 w 487386"/>
                <a:gd name="connsiteY0" fmla="*/ 1339706 h 2330989"/>
                <a:gd name="connsiteX1" fmla="*/ 285608 w 487386"/>
                <a:gd name="connsiteY1" fmla="*/ 1414297 h 2330989"/>
                <a:gd name="connsiteX2" fmla="*/ 356272 w 487386"/>
                <a:gd name="connsiteY2" fmla="*/ 1414297 h 2330989"/>
                <a:gd name="connsiteX3" fmla="*/ 356272 w 487386"/>
                <a:gd name="connsiteY3" fmla="*/ 1339706 h 2330989"/>
                <a:gd name="connsiteX4" fmla="*/ 285608 w 487386"/>
                <a:gd name="connsiteY4" fmla="*/ 1339706 h 2330989"/>
                <a:gd name="connsiteX5" fmla="*/ 31407 w 487386"/>
                <a:gd name="connsiteY5" fmla="*/ 1338724 h 2330989"/>
                <a:gd name="connsiteX6" fmla="*/ 31407 w 487386"/>
                <a:gd name="connsiteY6" fmla="*/ 1414297 h 2330989"/>
                <a:gd name="connsiteX7" fmla="*/ 258126 w 487386"/>
                <a:gd name="connsiteY7" fmla="*/ 1414297 h 2330989"/>
                <a:gd name="connsiteX8" fmla="*/ 258126 w 487386"/>
                <a:gd name="connsiteY8" fmla="*/ 1338724 h 2330989"/>
                <a:gd name="connsiteX9" fmla="*/ 31407 w 487386"/>
                <a:gd name="connsiteY9" fmla="*/ 1338724 h 2330989"/>
                <a:gd name="connsiteX10" fmla="*/ 385716 w 487386"/>
                <a:gd name="connsiteY10" fmla="*/ 1245485 h 2330989"/>
                <a:gd name="connsiteX11" fmla="*/ 385716 w 487386"/>
                <a:gd name="connsiteY11" fmla="*/ 1318113 h 2330989"/>
                <a:gd name="connsiteX12" fmla="*/ 453438 w 487386"/>
                <a:gd name="connsiteY12" fmla="*/ 1318113 h 2330989"/>
                <a:gd name="connsiteX13" fmla="*/ 453438 w 487386"/>
                <a:gd name="connsiteY13" fmla="*/ 1245485 h 2330989"/>
                <a:gd name="connsiteX14" fmla="*/ 385716 w 487386"/>
                <a:gd name="connsiteY14" fmla="*/ 1245485 h 2330989"/>
                <a:gd name="connsiteX15" fmla="*/ 32388 w 487386"/>
                <a:gd name="connsiteY15" fmla="*/ 1243522 h 2330989"/>
                <a:gd name="connsiteX16" fmla="*/ 32388 w 487386"/>
                <a:gd name="connsiteY16" fmla="*/ 1318113 h 2330989"/>
                <a:gd name="connsiteX17" fmla="*/ 102073 w 487386"/>
                <a:gd name="connsiteY17" fmla="*/ 1318113 h 2330989"/>
                <a:gd name="connsiteX18" fmla="*/ 102073 w 487386"/>
                <a:gd name="connsiteY18" fmla="*/ 1243522 h 2330989"/>
                <a:gd name="connsiteX19" fmla="*/ 32388 w 487386"/>
                <a:gd name="connsiteY19" fmla="*/ 1243522 h 2330989"/>
                <a:gd name="connsiteX20" fmla="*/ 130535 w 487386"/>
                <a:gd name="connsiteY20" fmla="*/ 1242540 h 2330989"/>
                <a:gd name="connsiteX21" fmla="*/ 130535 w 487386"/>
                <a:gd name="connsiteY21" fmla="*/ 1317131 h 2330989"/>
                <a:gd name="connsiteX22" fmla="*/ 356272 w 487386"/>
                <a:gd name="connsiteY22" fmla="*/ 1317131 h 2330989"/>
                <a:gd name="connsiteX23" fmla="*/ 356272 w 487386"/>
                <a:gd name="connsiteY23" fmla="*/ 1242540 h 2330989"/>
                <a:gd name="connsiteX24" fmla="*/ 130535 w 487386"/>
                <a:gd name="connsiteY24" fmla="*/ 1242540 h 2330989"/>
                <a:gd name="connsiteX25" fmla="*/ 128572 w 487386"/>
                <a:gd name="connsiteY25" fmla="*/ 1149301 h 2330989"/>
                <a:gd name="connsiteX26" fmla="*/ 128572 w 487386"/>
                <a:gd name="connsiteY26" fmla="*/ 1220947 h 2330989"/>
                <a:gd name="connsiteX27" fmla="*/ 199237 w 487386"/>
                <a:gd name="connsiteY27" fmla="*/ 1220947 h 2330989"/>
                <a:gd name="connsiteX28" fmla="*/ 199237 w 487386"/>
                <a:gd name="connsiteY28" fmla="*/ 1149301 h 2330989"/>
                <a:gd name="connsiteX29" fmla="*/ 128572 w 487386"/>
                <a:gd name="connsiteY29" fmla="*/ 1149301 h 2330989"/>
                <a:gd name="connsiteX30" fmla="*/ 226720 w 487386"/>
                <a:gd name="connsiteY30" fmla="*/ 1148319 h 2330989"/>
                <a:gd name="connsiteX31" fmla="*/ 226720 w 487386"/>
                <a:gd name="connsiteY31" fmla="*/ 1219966 h 2330989"/>
                <a:gd name="connsiteX32" fmla="*/ 453438 w 487386"/>
                <a:gd name="connsiteY32" fmla="*/ 1219966 h 2330989"/>
                <a:gd name="connsiteX33" fmla="*/ 453438 w 487386"/>
                <a:gd name="connsiteY33" fmla="*/ 1148319 h 2330989"/>
                <a:gd name="connsiteX34" fmla="*/ 226720 w 487386"/>
                <a:gd name="connsiteY34" fmla="*/ 1148319 h 2330989"/>
                <a:gd name="connsiteX35" fmla="*/ 128572 w 487386"/>
                <a:gd name="connsiteY35" fmla="*/ 1050172 h 2330989"/>
                <a:gd name="connsiteX36" fmla="*/ 128572 w 487386"/>
                <a:gd name="connsiteY36" fmla="*/ 1121820 h 2330989"/>
                <a:gd name="connsiteX37" fmla="*/ 357254 w 487386"/>
                <a:gd name="connsiteY37" fmla="*/ 1121820 h 2330989"/>
                <a:gd name="connsiteX38" fmla="*/ 357254 w 487386"/>
                <a:gd name="connsiteY38" fmla="*/ 1050172 h 2330989"/>
                <a:gd name="connsiteX39" fmla="*/ 128572 w 487386"/>
                <a:gd name="connsiteY39" fmla="*/ 1050172 h 2330989"/>
                <a:gd name="connsiteX40" fmla="*/ 32388 w 487386"/>
                <a:gd name="connsiteY40" fmla="*/ 1050172 h 2330989"/>
                <a:gd name="connsiteX41" fmla="*/ 32388 w 487386"/>
                <a:gd name="connsiteY41" fmla="*/ 1122800 h 2330989"/>
                <a:gd name="connsiteX42" fmla="*/ 103055 w 487386"/>
                <a:gd name="connsiteY42" fmla="*/ 1122800 h 2330989"/>
                <a:gd name="connsiteX43" fmla="*/ 103055 w 487386"/>
                <a:gd name="connsiteY43" fmla="*/ 1050172 h 2330989"/>
                <a:gd name="connsiteX44" fmla="*/ 32388 w 487386"/>
                <a:gd name="connsiteY44" fmla="*/ 1050172 h 2330989"/>
                <a:gd name="connsiteX45" fmla="*/ 383754 w 487386"/>
                <a:gd name="connsiteY45" fmla="*/ 953007 h 2330989"/>
                <a:gd name="connsiteX46" fmla="*/ 383754 w 487386"/>
                <a:gd name="connsiteY46" fmla="*/ 1024654 h 2330989"/>
                <a:gd name="connsiteX47" fmla="*/ 452457 w 487386"/>
                <a:gd name="connsiteY47" fmla="*/ 1024654 h 2330989"/>
                <a:gd name="connsiteX48" fmla="*/ 452457 w 487386"/>
                <a:gd name="connsiteY48" fmla="*/ 953007 h 2330989"/>
                <a:gd name="connsiteX49" fmla="*/ 383754 w 487386"/>
                <a:gd name="connsiteY49" fmla="*/ 953007 h 2330989"/>
                <a:gd name="connsiteX50" fmla="*/ 30425 w 487386"/>
                <a:gd name="connsiteY50" fmla="*/ 953007 h 2330989"/>
                <a:gd name="connsiteX51" fmla="*/ 30425 w 487386"/>
                <a:gd name="connsiteY51" fmla="*/ 1023673 h 2330989"/>
                <a:gd name="connsiteX52" fmla="*/ 259108 w 487386"/>
                <a:gd name="connsiteY52" fmla="*/ 1023673 h 2330989"/>
                <a:gd name="connsiteX53" fmla="*/ 259108 w 487386"/>
                <a:gd name="connsiteY53" fmla="*/ 953007 h 2330989"/>
                <a:gd name="connsiteX54" fmla="*/ 30425 w 487386"/>
                <a:gd name="connsiteY54" fmla="*/ 953007 h 2330989"/>
                <a:gd name="connsiteX55" fmla="*/ 286589 w 487386"/>
                <a:gd name="connsiteY55" fmla="*/ 952025 h 2330989"/>
                <a:gd name="connsiteX56" fmla="*/ 286589 w 487386"/>
                <a:gd name="connsiteY56" fmla="*/ 1023673 h 2330989"/>
                <a:gd name="connsiteX57" fmla="*/ 357254 w 487386"/>
                <a:gd name="connsiteY57" fmla="*/ 1023673 h 2330989"/>
                <a:gd name="connsiteX58" fmla="*/ 357254 w 487386"/>
                <a:gd name="connsiteY58" fmla="*/ 952025 h 2330989"/>
                <a:gd name="connsiteX59" fmla="*/ 286589 w 487386"/>
                <a:gd name="connsiteY59" fmla="*/ 952025 h 2330989"/>
                <a:gd name="connsiteX60" fmla="*/ 382772 w 487386"/>
                <a:gd name="connsiteY60" fmla="*/ 854860 h 2330989"/>
                <a:gd name="connsiteX61" fmla="*/ 382772 w 487386"/>
                <a:gd name="connsiteY61" fmla="*/ 927489 h 2330989"/>
                <a:gd name="connsiteX62" fmla="*/ 452457 w 487386"/>
                <a:gd name="connsiteY62" fmla="*/ 927489 h 2330989"/>
                <a:gd name="connsiteX63" fmla="*/ 452457 w 487386"/>
                <a:gd name="connsiteY63" fmla="*/ 854860 h 2330989"/>
                <a:gd name="connsiteX64" fmla="*/ 382772 w 487386"/>
                <a:gd name="connsiteY64" fmla="*/ 854860 h 2330989"/>
                <a:gd name="connsiteX65" fmla="*/ 286589 w 487386"/>
                <a:gd name="connsiteY65" fmla="*/ 853878 h 2330989"/>
                <a:gd name="connsiteX66" fmla="*/ 286589 w 487386"/>
                <a:gd name="connsiteY66" fmla="*/ 927489 h 2330989"/>
                <a:gd name="connsiteX67" fmla="*/ 355291 w 487386"/>
                <a:gd name="connsiteY67" fmla="*/ 927489 h 2330989"/>
                <a:gd name="connsiteX68" fmla="*/ 355291 w 487386"/>
                <a:gd name="connsiteY68" fmla="*/ 853878 h 2330989"/>
                <a:gd name="connsiteX69" fmla="*/ 286589 w 487386"/>
                <a:gd name="connsiteY69" fmla="*/ 853878 h 2330989"/>
                <a:gd name="connsiteX70" fmla="*/ 384735 w 487386"/>
                <a:gd name="connsiteY70" fmla="*/ 756713 h 2330989"/>
                <a:gd name="connsiteX71" fmla="*/ 384735 w 487386"/>
                <a:gd name="connsiteY71" fmla="*/ 829342 h 2330989"/>
                <a:gd name="connsiteX72" fmla="*/ 453438 w 487386"/>
                <a:gd name="connsiteY72" fmla="*/ 829342 h 2330989"/>
                <a:gd name="connsiteX73" fmla="*/ 453438 w 487386"/>
                <a:gd name="connsiteY73" fmla="*/ 756713 h 2330989"/>
                <a:gd name="connsiteX74" fmla="*/ 384735 w 487386"/>
                <a:gd name="connsiteY74" fmla="*/ 756713 h 2330989"/>
                <a:gd name="connsiteX75" fmla="*/ 130535 w 487386"/>
                <a:gd name="connsiteY75" fmla="*/ 756713 h 2330989"/>
                <a:gd name="connsiteX76" fmla="*/ 130535 w 487386"/>
                <a:gd name="connsiteY76" fmla="*/ 829342 h 2330989"/>
                <a:gd name="connsiteX77" fmla="*/ 357254 w 487386"/>
                <a:gd name="connsiteY77" fmla="*/ 829342 h 2330989"/>
                <a:gd name="connsiteX78" fmla="*/ 357254 w 487386"/>
                <a:gd name="connsiteY78" fmla="*/ 756713 h 2330989"/>
                <a:gd name="connsiteX79" fmla="*/ 130535 w 487386"/>
                <a:gd name="connsiteY79" fmla="*/ 756713 h 2330989"/>
                <a:gd name="connsiteX80" fmla="*/ 32388 w 487386"/>
                <a:gd name="connsiteY80" fmla="*/ 755731 h 2330989"/>
                <a:gd name="connsiteX81" fmla="*/ 32388 w 487386"/>
                <a:gd name="connsiteY81" fmla="*/ 830323 h 2330989"/>
                <a:gd name="connsiteX82" fmla="*/ 102073 w 487386"/>
                <a:gd name="connsiteY82" fmla="*/ 830323 h 2330989"/>
                <a:gd name="connsiteX83" fmla="*/ 102073 w 487386"/>
                <a:gd name="connsiteY83" fmla="*/ 755731 h 2330989"/>
                <a:gd name="connsiteX84" fmla="*/ 32388 w 487386"/>
                <a:gd name="connsiteY84" fmla="*/ 755731 h 2330989"/>
                <a:gd name="connsiteX85" fmla="*/ 382772 w 487386"/>
                <a:gd name="connsiteY85" fmla="*/ 658566 h 2330989"/>
                <a:gd name="connsiteX86" fmla="*/ 382772 w 487386"/>
                <a:gd name="connsiteY86" fmla="*/ 733158 h 2330989"/>
                <a:gd name="connsiteX87" fmla="*/ 452457 w 487386"/>
                <a:gd name="connsiteY87" fmla="*/ 733158 h 2330989"/>
                <a:gd name="connsiteX88" fmla="*/ 452457 w 487386"/>
                <a:gd name="connsiteY88" fmla="*/ 658566 h 2330989"/>
                <a:gd name="connsiteX89" fmla="*/ 382772 w 487386"/>
                <a:gd name="connsiteY89" fmla="*/ 658566 h 2330989"/>
                <a:gd name="connsiteX90" fmla="*/ 31407 w 487386"/>
                <a:gd name="connsiteY90" fmla="*/ 658566 h 2330989"/>
                <a:gd name="connsiteX91" fmla="*/ 31407 w 487386"/>
                <a:gd name="connsiteY91" fmla="*/ 735121 h 2330989"/>
                <a:gd name="connsiteX92" fmla="*/ 259108 w 487386"/>
                <a:gd name="connsiteY92" fmla="*/ 735121 h 2330989"/>
                <a:gd name="connsiteX93" fmla="*/ 259108 w 487386"/>
                <a:gd name="connsiteY93" fmla="*/ 658566 h 2330989"/>
                <a:gd name="connsiteX94" fmla="*/ 31407 w 487386"/>
                <a:gd name="connsiteY94" fmla="*/ 658566 h 2330989"/>
                <a:gd name="connsiteX95" fmla="*/ 226720 w 487386"/>
                <a:gd name="connsiteY95" fmla="*/ 561400 h 2330989"/>
                <a:gd name="connsiteX96" fmla="*/ 226720 w 487386"/>
                <a:gd name="connsiteY96" fmla="*/ 638937 h 2330989"/>
                <a:gd name="connsiteX97" fmla="*/ 451475 w 487386"/>
                <a:gd name="connsiteY97" fmla="*/ 638937 h 2330989"/>
                <a:gd name="connsiteX98" fmla="*/ 451475 w 487386"/>
                <a:gd name="connsiteY98" fmla="*/ 561400 h 2330989"/>
                <a:gd name="connsiteX99" fmla="*/ 226720 w 487386"/>
                <a:gd name="connsiteY99" fmla="*/ 561400 h 2330989"/>
                <a:gd name="connsiteX100" fmla="*/ 128572 w 487386"/>
                <a:gd name="connsiteY100" fmla="*/ 561400 h 2330989"/>
                <a:gd name="connsiteX101" fmla="*/ 128572 w 487386"/>
                <a:gd name="connsiteY101" fmla="*/ 636974 h 2330989"/>
                <a:gd name="connsiteX102" fmla="*/ 198257 w 487386"/>
                <a:gd name="connsiteY102" fmla="*/ 636974 h 2330989"/>
                <a:gd name="connsiteX103" fmla="*/ 198257 w 487386"/>
                <a:gd name="connsiteY103" fmla="*/ 561400 h 2330989"/>
                <a:gd name="connsiteX104" fmla="*/ 128572 w 487386"/>
                <a:gd name="connsiteY104" fmla="*/ 561400 h 2330989"/>
                <a:gd name="connsiteX105" fmla="*/ 129554 w 487386"/>
                <a:gd name="connsiteY105" fmla="*/ 464235 h 2330989"/>
                <a:gd name="connsiteX106" fmla="*/ 129554 w 487386"/>
                <a:gd name="connsiteY106" fmla="*/ 540790 h 2330989"/>
                <a:gd name="connsiteX107" fmla="*/ 356272 w 487386"/>
                <a:gd name="connsiteY107" fmla="*/ 540790 h 2330989"/>
                <a:gd name="connsiteX108" fmla="*/ 356272 w 487386"/>
                <a:gd name="connsiteY108" fmla="*/ 464235 h 2330989"/>
                <a:gd name="connsiteX109" fmla="*/ 129554 w 487386"/>
                <a:gd name="connsiteY109" fmla="*/ 464235 h 2330989"/>
                <a:gd name="connsiteX110" fmla="*/ 34352 w 487386"/>
                <a:gd name="connsiteY110" fmla="*/ 463253 h 2330989"/>
                <a:gd name="connsiteX111" fmla="*/ 34352 w 487386"/>
                <a:gd name="connsiteY111" fmla="*/ 539808 h 2330989"/>
                <a:gd name="connsiteX112" fmla="*/ 102073 w 487386"/>
                <a:gd name="connsiteY112" fmla="*/ 539808 h 2330989"/>
                <a:gd name="connsiteX113" fmla="*/ 102073 w 487386"/>
                <a:gd name="connsiteY113" fmla="*/ 463253 h 2330989"/>
                <a:gd name="connsiteX114" fmla="*/ 34352 w 487386"/>
                <a:gd name="connsiteY114" fmla="*/ 463253 h 2330989"/>
                <a:gd name="connsiteX115" fmla="*/ 384735 w 487386"/>
                <a:gd name="connsiteY115" fmla="*/ 462272 h 2330989"/>
                <a:gd name="connsiteX116" fmla="*/ 384735 w 487386"/>
                <a:gd name="connsiteY116" fmla="*/ 540790 h 2330989"/>
                <a:gd name="connsiteX117" fmla="*/ 451475 w 487386"/>
                <a:gd name="connsiteY117" fmla="*/ 540790 h 2330989"/>
                <a:gd name="connsiteX118" fmla="*/ 451475 w 487386"/>
                <a:gd name="connsiteY118" fmla="*/ 462272 h 2330989"/>
                <a:gd name="connsiteX119" fmla="*/ 384735 w 487386"/>
                <a:gd name="connsiteY119" fmla="*/ 462272 h 2330989"/>
                <a:gd name="connsiteX120" fmla="*/ 52999 w 487386"/>
                <a:gd name="connsiteY120" fmla="*/ 286589 h 2330989"/>
                <a:gd name="connsiteX121" fmla="*/ 52999 w 487386"/>
                <a:gd name="connsiteY121" fmla="*/ 364126 h 2330989"/>
                <a:gd name="connsiteX122" fmla="*/ 192368 w 487386"/>
                <a:gd name="connsiteY122" fmla="*/ 364126 h 2330989"/>
                <a:gd name="connsiteX123" fmla="*/ 192368 w 487386"/>
                <a:gd name="connsiteY123" fmla="*/ 286589 h 2330989"/>
                <a:gd name="connsiteX124" fmla="*/ 52999 w 487386"/>
                <a:gd name="connsiteY124" fmla="*/ 286589 h 2330989"/>
                <a:gd name="connsiteX125" fmla="*/ 295422 w 487386"/>
                <a:gd name="connsiteY125" fmla="*/ 285608 h 2330989"/>
                <a:gd name="connsiteX126" fmla="*/ 295422 w 487386"/>
                <a:gd name="connsiteY126" fmla="*/ 364126 h 2330989"/>
                <a:gd name="connsiteX127" fmla="*/ 434790 w 487386"/>
                <a:gd name="connsiteY127" fmla="*/ 364126 h 2330989"/>
                <a:gd name="connsiteX128" fmla="*/ 434790 w 487386"/>
                <a:gd name="connsiteY128" fmla="*/ 285608 h 2330989"/>
                <a:gd name="connsiteX129" fmla="*/ 295422 w 487386"/>
                <a:gd name="connsiteY129" fmla="*/ 285608 h 2330989"/>
                <a:gd name="connsiteX130" fmla="*/ 51036 w 487386"/>
                <a:gd name="connsiteY130" fmla="*/ 186479 h 2330989"/>
                <a:gd name="connsiteX131" fmla="*/ 51036 w 487386"/>
                <a:gd name="connsiteY131" fmla="*/ 259108 h 2330989"/>
                <a:gd name="connsiteX132" fmla="*/ 190405 w 487386"/>
                <a:gd name="connsiteY132" fmla="*/ 259108 h 2330989"/>
                <a:gd name="connsiteX133" fmla="*/ 190405 w 487386"/>
                <a:gd name="connsiteY133" fmla="*/ 186479 h 2330989"/>
                <a:gd name="connsiteX134" fmla="*/ 51036 w 487386"/>
                <a:gd name="connsiteY134" fmla="*/ 186479 h 2330989"/>
                <a:gd name="connsiteX135" fmla="*/ 294440 w 487386"/>
                <a:gd name="connsiteY135" fmla="*/ 185498 h 2330989"/>
                <a:gd name="connsiteX136" fmla="*/ 294440 w 487386"/>
                <a:gd name="connsiteY136" fmla="*/ 260090 h 2330989"/>
                <a:gd name="connsiteX137" fmla="*/ 432828 w 487386"/>
                <a:gd name="connsiteY137" fmla="*/ 260090 h 2330989"/>
                <a:gd name="connsiteX138" fmla="*/ 432828 w 487386"/>
                <a:gd name="connsiteY138" fmla="*/ 185498 h 2330989"/>
                <a:gd name="connsiteX139" fmla="*/ 294440 w 487386"/>
                <a:gd name="connsiteY139" fmla="*/ 185498 h 2330989"/>
                <a:gd name="connsiteX140" fmla="*/ 52999 w 487386"/>
                <a:gd name="connsiteY140" fmla="*/ 89314 h 2330989"/>
                <a:gd name="connsiteX141" fmla="*/ 52999 w 487386"/>
                <a:gd name="connsiteY141" fmla="*/ 158017 h 2330989"/>
                <a:gd name="connsiteX142" fmla="*/ 191387 w 487386"/>
                <a:gd name="connsiteY142" fmla="*/ 158017 h 2330989"/>
                <a:gd name="connsiteX143" fmla="*/ 191387 w 487386"/>
                <a:gd name="connsiteY143" fmla="*/ 89314 h 2330989"/>
                <a:gd name="connsiteX144" fmla="*/ 52999 w 487386"/>
                <a:gd name="connsiteY144" fmla="*/ 89314 h 2330989"/>
                <a:gd name="connsiteX145" fmla="*/ 296403 w 487386"/>
                <a:gd name="connsiteY145" fmla="*/ 87351 h 2330989"/>
                <a:gd name="connsiteX146" fmla="*/ 296403 w 487386"/>
                <a:gd name="connsiteY146" fmla="*/ 158998 h 2330989"/>
                <a:gd name="connsiteX147" fmla="*/ 432828 w 487386"/>
                <a:gd name="connsiteY147" fmla="*/ 158998 h 2330989"/>
                <a:gd name="connsiteX148" fmla="*/ 432828 w 487386"/>
                <a:gd name="connsiteY148" fmla="*/ 87351 h 2330989"/>
                <a:gd name="connsiteX149" fmla="*/ 296403 w 487386"/>
                <a:gd name="connsiteY149" fmla="*/ 87351 h 2330989"/>
                <a:gd name="connsiteX150" fmla="*/ 26499 w 487386"/>
                <a:gd name="connsiteY150" fmla="*/ 0 h 2330989"/>
                <a:gd name="connsiteX151" fmla="*/ 219849 w 487386"/>
                <a:gd name="connsiteY151" fmla="*/ 0 h 2330989"/>
                <a:gd name="connsiteX152" fmla="*/ 219849 w 487386"/>
                <a:gd name="connsiteY152" fmla="*/ 111888 h 2330989"/>
                <a:gd name="connsiteX153" fmla="*/ 219849 w 487386"/>
                <a:gd name="connsiteY153" fmla="*/ 337625 h 2330989"/>
                <a:gd name="connsiteX154" fmla="*/ 263033 w 487386"/>
                <a:gd name="connsiteY154" fmla="*/ 366088 h 2330989"/>
                <a:gd name="connsiteX155" fmla="*/ 263033 w 487386"/>
                <a:gd name="connsiteY155" fmla="*/ 2945 h 2330989"/>
                <a:gd name="connsiteX156" fmla="*/ 461290 w 487386"/>
                <a:gd name="connsiteY156" fmla="*/ 2945 h 2330989"/>
                <a:gd name="connsiteX157" fmla="*/ 463253 w 487386"/>
                <a:gd name="connsiteY157" fmla="*/ 330756 h 2330989"/>
                <a:gd name="connsiteX158" fmla="*/ 481901 w 487386"/>
                <a:gd name="connsiteY158" fmla="*/ 1297502 h 2330989"/>
                <a:gd name="connsiteX159" fmla="*/ 483863 w 487386"/>
                <a:gd name="connsiteY159" fmla="*/ 2269156 h 2330989"/>
                <a:gd name="connsiteX160" fmla="*/ 483863 w 487386"/>
                <a:gd name="connsiteY160" fmla="*/ 2330989 h 2330989"/>
                <a:gd name="connsiteX161" fmla="*/ 0 w 487386"/>
                <a:gd name="connsiteY161" fmla="*/ 2330989 h 2330989"/>
                <a:gd name="connsiteX162" fmla="*/ 0 w 487386"/>
                <a:gd name="connsiteY162" fmla="*/ 2284859 h 2330989"/>
                <a:gd name="connsiteX163" fmla="*/ 0 w 487386"/>
                <a:gd name="connsiteY163" fmla="*/ 421051 h 2330989"/>
                <a:gd name="connsiteX164" fmla="*/ 26499 w 487386"/>
                <a:gd name="connsiteY164" fmla="*/ 0 h 2330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487386" h="2330989">
                  <a:moveTo>
                    <a:pt x="285608" y="1339706"/>
                  </a:moveTo>
                  <a:cubicBezTo>
                    <a:pt x="285608" y="1366205"/>
                    <a:pt x="285608" y="1388779"/>
                    <a:pt x="285608" y="1414297"/>
                  </a:cubicBezTo>
                  <a:cubicBezTo>
                    <a:pt x="312107" y="1414297"/>
                    <a:pt x="333699" y="1414297"/>
                    <a:pt x="356272" y="1414297"/>
                  </a:cubicBezTo>
                  <a:cubicBezTo>
                    <a:pt x="356272" y="1387797"/>
                    <a:pt x="356272" y="1364242"/>
                    <a:pt x="356272" y="1339706"/>
                  </a:cubicBezTo>
                  <a:cubicBezTo>
                    <a:pt x="331736" y="1339706"/>
                    <a:pt x="309163" y="1339706"/>
                    <a:pt x="285608" y="1339706"/>
                  </a:cubicBezTo>
                  <a:close/>
                  <a:moveTo>
                    <a:pt x="31407" y="1338724"/>
                  </a:moveTo>
                  <a:cubicBezTo>
                    <a:pt x="31407" y="1366205"/>
                    <a:pt x="31407" y="1389760"/>
                    <a:pt x="31407" y="1414297"/>
                  </a:cubicBezTo>
                  <a:cubicBezTo>
                    <a:pt x="108942" y="1414297"/>
                    <a:pt x="183534" y="1414297"/>
                    <a:pt x="258126" y="1414297"/>
                  </a:cubicBezTo>
                  <a:cubicBezTo>
                    <a:pt x="258126" y="1386816"/>
                    <a:pt x="258126" y="1363261"/>
                    <a:pt x="258126" y="1338724"/>
                  </a:cubicBezTo>
                  <a:cubicBezTo>
                    <a:pt x="180590" y="1338724"/>
                    <a:pt x="106980" y="1338724"/>
                    <a:pt x="31407" y="1338724"/>
                  </a:cubicBezTo>
                  <a:close/>
                  <a:moveTo>
                    <a:pt x="385716" y="1245485"/>
                  </a:moveTo>
                  <a:cubicBezTo>
                    <a:pt x="385716" y="1271984"/>
                    <a:pt x="385716" y="1295539"/>
                    <a:pt x="385716" y="1318113"/>
                  </a:cubicBezTo>
                  <a:cubicBezTo>
                    <a:pt x="410253" y="1318113"/>
                    <a:pt x="430864" y="1318113"/>
                    <a:pt x="453438" y="1318113"/>
                  </a:cubicBezTo>
                  <a:cubicBezTo>
                    <a:pt x="453438" y="1293576"/>
                    <a:pt x="453438" y="1271003"/>
                    <a:pt x="453438" y="1245485"/>
                  </a:cubicBezTo>
                  <a:cubicBezTo>
                    <a:pt x="427920" y="1245485"/>
                    <a:pt x="406328" y="1245485"/>
                    <a:pt x="385716" y="1245485"/>
                  </a:cubicBezTo>
                  <a:close/>
                  <a:moveTo>
                    <a:pt x="32388" y="1243522"/>
                  </a:moveTo>
                  <a:cubicBezTo>
                    <a:pt x="32388" y="1270021"/>
                    <a:pt x="32388" y="1292595"/>
                    <a:pt x="32388" y="1318113"/>
                  </a:cubicBezTo>
                  <a:cubicBezTo>
                    <a:pt x="55943" y="1318113"/>
                    <a:pt x="78518" y="1318113"/>
                    <a:pt x="102073" y="1318113"/>
                  </a:cubicBezTo>
                  <a:cubicBezTo>
                    <a:pt x="102073" y="1292595"/>
                    <a:pt x="102073" y="1269040"/>
                    <a:pt x="102073" y="1243522"/>
                  </a:cubicBezTo>
                  <a:cubicBezTo>
                    <a:pt x="77536" y="1243522"/>
                    <a:pt x="55943" y="1243522"/>
                    <a:pt x="32388" y="1243522"/>
                  </a:cubicBezTo>
                  <a:close/>
                  <a:moveTo>
                    <a:pt x="130535" y="1242540"/>
                  </a:moveTo>
                  <a:cubicBezTo>
                    <a:pt x="130535" y="1271003"/>
                    <a:pt x="130535" y="1294558"/>
                    <a:pt x="130535" y="1317131"/>
                  </a:cubicBezTo>
                  <a:cubicBezTo>
                    <a:pt x="208071" y="1317131"/>
                    <a:pt x="281681" y="1317131"/>
                    <a:pt x="356272" y="1317131"/>
                  </a:cubicBezTo>
                  <a:cubicBezTo>
                    <a:pt x="356272" y="1290632"/>
                    <a:pt x="356272" y="1267077"/>
                    <a:pt x="356272" y="1242540"/>
                  </a:cubicBezTo>
                  <a:cubicBezTo>
                    <a:pt x="278737" y="1242540"/>
                    <a:pt x="206108" y="1242540"/>
                    <a:pt x="130535" y="1242540"/>
                  </a:cubicBezTo>
                  <a:close/>
                  <a:moveTo>
                    <a:pt x="128572" y="1149301"/>
                  </a:moveTo>
                  <a:cubicBezTo>
                    <a:pt x="128572" y="1174819"/>
                    <a:pt x="128572" y="1197392"/>
                    <a:pt x="128572" y="1220947"/>
                  </a:cubicBezTo>
                  <a:cubicBezTo>
                    <a:pt x="153109" y="1220947"/>
                    <a:pt x="174701" y="1220947"/>
                    <a:pt x="199237" y="1220947"/>
                  </a:cubicBezTo>
                  <a:cubicBezTo>
                    <a:pt x="199237" y="1193466"/>
                    <a:pt x="199237" y="1171874"/>
                    <a:pt x="199237" y="1149301"/>
                  </a:cubicBezTo>
                  <a:cubicBezTo>
                    <a:pt x="173719" y="1149301"/>
                    <a:pt x="151146" y="1149301"/>
                    <a:pt x="128572" y="1149301"/>
                  </a:cubicBezTo>
                  <a:close/>
                  <a:moveTo>
                    <a:pt x="226720" y="1148319"/>
                  </a:moveTo>
                  <a:cubicBezTo>
                    <a:pt x="226720" y="1174819"/>
                    <a:pt x="226720" y="1196411"/>
                    <a:pt x="226720" y="1219966"/>
                  </a:cubicBezTo>
                  <a:cubicBezTo>
                    <a:pt x="303273" y="1219966"/>
                    <a:pt x="377866" y="1219966"/>
                    <a:pt x="453438" y="1219966"/>
                  </a:cubicBezTo>
                  <a:cubicBezTo>
                    <a:pt x="453438" y="1195429"/>
                    <a:pt x="453438" y="1172856"/>
                    <a:pt x="453438" y="1148319"/>
                  </a:cubicBezTo>
                  <a:cubicBezTo>
                    <a:pt x="373940" y="1148319"/>
                    <a:pt x="300329" y="1148319"/>
                    <a:pt x="226720" y="1148319"/>
                  </a:cubicBezTo>
                  <a:close/>
                  <a:moveTo>
                    <a:pt x="128572" y="1050172"/>
                  </a:moveTo>
                  <a:cubicBezTo>
                    <a:pt x="128572" y="1075690"/>
                    <a:pt x="128572" y="1098264"/>
                    <a:pt x="128572" y="1121820"/>
                  </a:cubicBezTo>
                  <a:cubicBezTo>
                    <a:pt x="206108" y="1121820"/>
                    <a:pt x="280700" y="1121820"/>
                    <a:pt x="357254" y="1121820"/>
                  </a:cubicBezTo>
                  <a:cubicBezTo>
                    <a:pt x="357254" y="1096301"/>
                    <a:pt x="357254" y="1074709"/>
                    <a:pt x="357254" y="1050172"/>
                  </a:cubicBezTo>
                  <a:cubicBezTo>
                    <a:pt x="279719" y="1050172"/>
                    <a:pt x="204145" y="1050172"/>
                    <a:pt x="128572" y="1050172"/>
                  </a:cubicBezTo>
                  <a:close/>
                  <a:moveTo>
                    <a:pt x="32388" y="1050172"/>
                  </a:moveTo>
                  <a:cubicBezTo>
                    <a:pt x="32388" y="1076672"/>
                    <a:pt x="32388" y="1100227"/>
                    <a:pt x="32388" y="1122800"/>
                  </a:cubicBezTo>
                  <a:cubicBezTo>
                    <a:pt x="57906" y="1122800"/>
                    <a:pt x="79498" y="1122800"/>
                    <a:pt x="103055" y="1122800"/>
                  </a:cubicBezTo>
                  <a:cubicBezTo>
                    <a:pt x="103055" y="1097282"/>
                    <a:pt x="103055" y="1074709"/>
                    <a:pt x="103055" y="1050172"/>
                  </a:cubicBezTo>
                  <a:cubicBezTo>
                    <a:pt x="76555" y="1050172"/>
                    <a:pt x="53981" y="1050172"/>
                    <a:pt x="32388" y="1050172"/>
                  </a:cubicBezTo>
                  <a:close/>
                  <a:moveTo>
                    <a:pt x="383754" y="953007"/>
                  </a:moveTo>
                  <a:cubicBezTo>
                    <a:pt x="383754" y="978525"/>
                    <a:pt x="383754" y="1001098"/>
                    <a:pt x="383754" y="1024654"/>
                  </a:cubicBezTo>
                  <a:cubicBezTo>
                    <a:pt x="408291" y="1024654"/>
                    <a:pt x="429883" y="1024654"/>
                    <a:pt x="452457" y="1024654"/>
                  </a:cubicBezTo>
                  <a:cubicBezTo>
                    <a:pt x="452457" y="998154"/>
                    <a:pt x="452457" y="974599"/>
                    <a:pt x="452457" y="953007"/>
                  </a:cubicBezTo>
                  <a:cubicBezTo>
                    <a:pt x="426939" y="953007"/>
                    <a:pt x="405346" y="953007"/>
                    <a:pt x="383754" y="953007"/>
                  </a:cubicBezTo>
                  <a:close/>
                  <a:moveTo>
                    <a:pt x="30425" y="953007"/>
                  </a:moveTo>
                  <a:cubicBezTo>
                    <a:pt x="30425" y="977543"/>
                    <a:pt x="30425" y="998154"/>
                    <a:pt x="30425" y="1023673"/>
                  </a:cubicBezTo>
                  <a:cubicBezTo>
                    <a:pt x="109924" y="1023673"/>
                    <a:pt x="185497" y="1023673"/>
                    <a:pt x="259108" y="1023673"/>
                  </a:cubicBezTo>
                  <a:cubicBezTo>
                    <a:pt x="259108" y="997172"/>
                    <a:pt x="259108" y="975580"/>
                    <a:pt x="259108" y="953007"/>
                  </a:cubicBezTo>
                  <a:cubicBezTo>
                    <a:pt x="181572" y="953007"/>
                    <a:pt x="105999" y="953007"/>
                    <a:pt x="30425" y="953007"/>
                  </a:cubicBezTo>
                  <a:close/>
                  <a:moveTo>
                    <a:pt x="286589" y="952025"/>
                  </a:moveTo>
                  <a:cubicBezTo>
                    <a:pt x="286589" y="977543"/>
                    <a:pt x="286589" y="1001098"/>
                    <a:pt x="286589" y="1023673"/>
                  </a:cubicBezTo>
                  <a:cubicBezTo>
                    <a:pt x="312107" y="1023673"/>
                    <a:pt x="333699" y="1023673"/>
                    <a:pt x="357254" y="1023673"/>
                  </a:cubicBezTo>
                  <a:cubicBezTo>
                    <a:pt x="357254" y="999135"/>
                    <a:pt x="357254" y="977543"/>
                    <a:pt x="357254" y="952025"/>
                  </a:cubicBezTo>
                  <a:cubicBezTo>
                    <a:pt x="330754" y="952025"/>
                    <a:pt x="309163" y="952025"/>
                    <a:pt x="286589" y="952025"/>
                  </a:cubicBezTo>
                  <a:close/>
                  <a:moveTo>
                    <a:pt x="382772" y="854860"/>
                  </a:moveTo>
                  <a:cubicBezTo>
                    <a:pt x="382772" y="879396"/>
                    <a:pt x="382772" y="901970"/>
                    <a:pt x="382772" y="927489"/>
                  </a:cubicBezTo>
                  <a:cubicBezTo>
                    <a:pt x="409272" y="927489"/>
                    <a:pt x="429883" y="927489"/>
                    <a:pt x="452457" y="927489"/>
                  </a:cubicBezTo>
                  <a:cubicBezTo>
                    <a:pt x="452457" y="901970"/>
                    <a:pt x="452457" y="878415"/>
                    <a:pt x="452457" y="854860"/>
                  </a:cubicBezTo>
                  <a:cubicBezTo>
                    <a:pt x="426939" y="854860"/>
                    <a:pt x="405346" y="854860"/>
                    <a:pt x="382772" y="854860"/>
                  </a:cubicBezTo>
                  <a:close/>
                  <a:moveTo>
                    <a:pt x="286589" y="853878"/>
                  </a:moveTo>
                  <a:cubicBezTo>
                    <a:pt x="286589" y="880378"/>
                    <a:pt x="286589" y="902951"/>
                    <a:pt x="286589" y="927489"/>
                  </a:cubicBezTo>
                  <a:cubicBezTo>
                    <a:pt x="311125" y="927489"/>
                    <a:pt x="331736" y="927489"/>
                    <a:pt x="355291" y="927489"/>
                  </a:cubicBezTo>
                  <a:cubicBezTo>
                    <a:pt x="355291" y="901970"/>
                    <a:pt x="355291" y="878415"/>
                    <a:pt x="355291" y="853878"/>
                  </a:cubicBezTo>
                  <a:cubicBezTo>
                    <a:pt x="330754" y="853878"/>
                    <a:pt x="308181" y="853878"/>
                    <a:pt x="286589" y="853878"/>
                  </a:cubicBezTo>
                  <a:close/>
                  <a:moveTo>
                    <a:pt x="384735" y="756713"/>
                  </a:moveTo>
                  <a:cubicBezTo>
                    <a:pt x="384735" y="783212"/>
                    <a:pt x="384735" y="806767"/>
                    <a:pt x="384735" y="829342"/>
                  </a:cubicBezTo>
                  <a:cubicBezTo>
                    <a:pt x="409272" y="829342"/>
                    <a:pt x="429883" y="829342"/>
                    <a:pt x="453438" y="829342"/>
                  </a:cubicBezTo>
                  <a:cubicBezTo>
                    <a:pt x="453438" y="804805"/>
                    <a:pt x="453438" y="783212"/>
                    <a:pt x="453438" y="756713"/>
                  </a:cubicBezTo>
                  <a:cubicBezTo>
                    <a:pt x="427920" y="756713"/>
                    <a:pt x="406328" y="756713"/>
                    <a:pt x="384735" y="756713"/>
                  </a:cubicBezTo>
                  <a:close/>
                  <a:moveTo>
                    <a:pt x="130535" y="756713"/>
                  </a:moveTo>
                  <a:cubicBezTo>
                    <a:pt x="130535" y="784194"/>
                    <a:pt x="130535" y="807749"/>
                    <a:pt x="130535" y="829342"/>
                  </a:cubicBezTo>
                  <a:cubicBezTo>
                    <a:pt x="208071" y="829342"/>
                    <a:pt x="282663" y="829342"/>
                    <a:pt x="357254" y="829342"/>
                  </a:cubicBezTo>
                  <a:cubicBezTo>
                    <a:pt x="357254" y="802842"/>
                    <a:pt x="357254" y="781249"/>
                    <a:pt x="357254" y="756713"/>
                  </a:cubicBezTo>
                  <a:cubicBezTo>
                    <a:pt x="277755" y="756713"/>
                    <a:pt x="203163" y="756713"/>
                    <a:pt x="130535" y="756713"/>
                  </a:cubicBezTo>
                  <a:close/>
                  <a:moveTo>
                    <a:pt x="32388" y="755731"/>
                  </a:moveTo>
                  <a:cubicBezTo>
                    <a:pt x="32388" y="781249"/>
                    <a:pt x="32388" y="804805"/>
                    <a:pt x="32388" y="830323"/>
                  </a:cubicBezTo>
                  <a:cubicBezTo>
                    <a:pt x="56925" y="830323"/>
                    <a:pt x="78518" y="830323"/>
                    <a:pt x="102073" y="830323"/>
                  </a:cubicBezTo>
                  <a:cubicBezTo>
                    <a:pt x="102073" y="803824"/>
                    <a:pt x="102073" y="781249"/>
                    <a:pt x="102073" y="755731"/>
                  </a:cubicBezTo>
                  <a:cubicBezTo>
                    <a:pt x="77536" y="755731"/>
                    <a:pt x="55943" y="755731"/>
                    <a:pt x="32388" y="755731"/>
                  </a:cubicBezTo>
                  <a:close/>
                  <a:moveTo>
                    <a:pt x="382772" y="658566"/>
                  </a:moveTo>
                  <a:cubicBezTo>
                    <a:pt x="382772" y="685065"/>
                    <a:pt x="382772" y="707640"/>
                    <a:pt x="382772" y="733158"/>
                  </a:cubicBezTo>
                  <a:cubicBezTo>
                    <a:pt x="408291" y="733158"/>
                    <a:pt x="429883" y="733158"/>
                    <a:pt x="452457" y="733158"/>
                  </a:cubicBezTo>
                  <a:cubicBezTo>
                    <a:pt x="452457" y="706658"/>
                    <a:pt x="452457" y="683102"/>
                    <a:pt x="452457" y="658566"/>
                  </a:cubicBezTo>
                  <a:cubicBezTo>
                    <a:pt x="427920" y="658566"/>
                    <a:pt x="405346" y="658566"/>
                    <a:pt x="382772" y="658566"/>
                  </a:cubicBezTo>
                  <a:close/>
                  <a:moveTo>
                    <a:pt x="31407" y="658566"/>
                  </a:moveTo>
                  <a:cubicBezTo>
                    <a:pt x="31407" y="684084"/>
                    <a:pt x="31407" y="707640"/>
                    <a:pt x="31407" y="735121"/>
                  </a:cubicBezTo>
                  <a:cubicBezTo>
                    <a:pt x="107962" y="735121"/>
                    <a:pt x="182553" y="735121"/>
                    <a:pt x="259108" y="735121"/>
                  </a:cubicBezTo>
                  <a:cubicBezTo>
                    <a:pt x="259108" y="706658"/>
                    <a:pt x="259108" y="684084"/>
                    <a:pt x="259108" y="658566"/>
                  </a:cubicBezTo>
                  <a:cubicBezTo>
                    <a:pt x="182553" y="658566"/>
                    <a:pt x="107962" y="658566"/>
                    <a:pt x="31407" y="658566"/>
                  </a:cubicBezTo>
                  <a:close/>
                  <a:moveTo>
                    <a:pt x="226720" y="561400"/>
                  </a:moveTo>
                  <a:cubicBezTo>
                    <a:pt x="226720" y="586918"/>
                    <a:pt x="226720" y="610474"/>
                    <a:pt x="226720" y="638937"/>
                  </a:cubicBezTo>
                  <a:cubicBezTo>
                    <a:pt x="304255" y="638937"/>
                    <a:pt x="376884" y="638937"/>
                    <a:pt x="451475" y="638937"/>
                  </a:cubicBezTo>
                  <a:cubicBezTo>
                    <a:pt x="451475" y="611456"/>
                    <a:pt x="451475" y="586918"/>
                    <a:pt x="451475" y="561400"/>
                  </a:cubicBezTo>
                  <a:cubicBezTo>
                    <a:pt x="374921" y="561400"/>
                    <a:pt x="302292" y="561400"/>
                    <a:pt x="226720" y="561400"/>
                  </a:cubicBezTo>
                  <a:close/>
                  <a:moveTo>
                    <a:pt x="128572" y="561400"/>
                  </a:moveTo>
                  <a:cubicBezTo>
                    <a:pt x="128572" y="587900"/>
                    <a:pt x="128572" y="611456"/>
                    <a:pt x="128572" y="636974"/>
                  </a:cubicBezTo>
                  <a:cubicBezTo>
                    <a:pt x="156053" y="636974"/>
                    <a:pt x="177645" y="636974"/>
                    <a:pt x="198257" y="636974"/>
                  </a:cubicBezTo>
                  <a:cubicBezTo>
                    <a:pt x="198257" y="609493"/>
                    <a:pt x="198257" y="585938"/>
                    <a:pt x="198257" y="561400"/>
                  </a:cubicBezTo>
                  <a:cubicBezTo>
                    <a:pt x="173719" y="561400"/>
                    <a:pt x="152128" y="561400"/>
                    <a:pt x="128572" y="561400"/>
                  </a:cubicBezTo>
                  <a:close/>
                  <a:moveTo>
                    <a:pt x="129554" y="464235"/>
                  </a:moveTo>
                  <a:cubicBezTo>
                    <a:pt x="129554" y="489754"/>
                    <a:pt x="129554" y="513309"/>
                    <a:pt x="129554" y="540790"/>
                  </a:cubicBezTo>
                  <a:cubicBezTo>
                    <a:pt x="208071" y="540790"/>
                    <a:pt x="282663" y="540790"/>
                    <a:pt x="356272" y="540790"/>
                  </a:cubicBezTo>
                  <a:cubicBezTo>
                    <a:pt x="356272" y="513309"/>
                    <a:pt x="356272" y="489754"/>
                    <a:pt x="356272" y="464235"/>
                  </a:cubicBezTo>
                  <a:cubicBezTo>
                    <a:pt x="279719" y="464235"/>
                    <a:pt x="205126" y="464235"/>
                    <a:pt x="129554" y="464235"/>
                  </a:cubicBezTo>
                  <a:close/>
                  <a:moveTo>
                    <a:pt x="34352" y="463253"/>
                  </a:moveTo>
                  <a:cubicBezTo>
                    <a:pt x="34352" y="488772"/>
                    <a:pt x="34352" y="514290"/>
                    <a:pt x="34352" y="539808"/>
                  </a:cubicBezTo>
                  <a:cubicBezTo>
                    <a:pt x="58888" y="539808"/>
                    <a:pt x="80480" y="539808"/>
                    <a:pt x="102073" y="539808"/>
                  </a:cubicBezTo>
                  <a:cubicBezTo>
                    <a:pt x="102073" y="512327"/>
                    <a:pt x="102073" y="488772"/>
                    <a:pt x="102073" y="463253"/>
                  </a:cubicBezTo>
                  <a:cubicBezTo>
                    <a:pt x="79498" y="463253"/>
                    <a:pt x="58888" y="463253"/>
                    <a:pt x="34352" y="463253"/>
                  </a:cubicBezTo>
                  <a:close/>
                  <a:moveTo>
                    <a:pt x="384735" y="462272"/>
                  </a:moveTo>
                  <a:cubicBezTo>
                    <a:pt x="384735" y="490734"/>
                    <a:pt x="384735" y="516253"/>
                    <a:pt x="384735" y="540790"/>
                  </a:cubicBezTo>
                  <a:cubicBezTo>
                    <a:pt x="409272" y="540790"/>
                    <a:pt x="430864" y="540790"/>
                    <a:pt x="451475" y="540790"/>
                  </a:cubicBezTo>
                  <a:cubicBezTo>
                    <a:pt x="451475" y="512327"/>
                    <a:pt x="451475" y="487791"/>
                    <a:pt x="451475" y="462272"/>
                  </a:cubicBezTo>
                  <a:cubicBezTo>
                    <a:pt x="427920" y="462272"/>
                    <a:pt x="408291" y="462272"/>
                    <a:pt x="384735" y="462272"/>
                  </a:cubicBezTo>
                  <a:close/>
                  <a:moveTo>
                    <a:pt x="52999" y="286589"/>
                  </a:moveTo>
                  <a:cubicBezTo>
                    <a:pt x="52999" y="316033"/>
                    <a:pt x="52999" y="340570"/>
                    <a:pt x="52999" y="364126"/>
                  </a:cubicBezTo>
                  <a:cubicBezTo>
                    <a:pt x="101091" y="364126"/>
                    <a:pt x="146238" y="364126"/>
                    <a:pt x="192368" y="364126"/>
                  </a:cubicBezTo>
                  <a:cubicBezTo>
                    <a:pt x="192368" y="337625"/>
                    <a:pt x="192368" y="314070"/>
                    <a:pt x="192368" y="286589"/>
                  </a:cubicBezTo>
                  <a:cubicBezTo>
                    <a:pt x="142313" y="286589"/>
                    <a:pt x="97165" y="286589"/>
                    <a:pt x="52999" y="286589"/>
                  </a:cubicBezTo>
                  <a:close/>
                  <a:moveTo>
                    <a:pt x="295422" y="285608"/>
                  </a:moveTo>
                  <a:cubicBezTo>
                    <a:pt x="295422" y="314070"/>
                    <a:pt x="295422" y="339588"/>
                    <a:pt x="295422" y="364126"/>
                  </a:cubicBezTo>
                  <a:cubicBezTo>
                    <a:pt x="343514" y="364126"/>
                    <a:pt x="388661" y="364126"/>
                    <a:pt x="434790" y="364126"/>
                  </a:cubicBezTo>
                  <a:cubicBezTo>
                    <a:pt x="434790" y="337625"/>
                    <a:pt x="434790" y="313089"/>
                    <a:pt x="434790" y="285608"/>
                  </a:cubicBezTo>
                  <a:cubicBezTo>
                    <a:pt x="384735" y="285608"/>
                    <a:pt x="340569" y="285608"/>
                    <a:pt x="295422" y="285608"/>
                  </a:cubicBezTo>
                  <a:close/>
                  <a:moveTo>
                    <a:pt x="51036" y="186479"/>
                  </a:moveTo>
                  <a:cubicBezTo>
                    <a:pt x="51036" y="211997"/>
                    <a:pt x="51036" y="232609"/>
                    <a:pt x="51036" y="259108"/>
                  </a:cubicBezTo>
                  <a:cubicBezTo>
                    <a:pt x="100110" y="259108"/>
                    <a:pt x="144275" y="259108"/>
                    <a:pt x="190405" y="259108"/>
                  </a:cubicBezTo>
                  <a:cubicBezTo>
                    <a:pt x="190405" y="232609"/>
                    <a:pt x="190405" y="209053"/>
                    <a:pt x="190405" y="186479"/>
                  </a:cubicBezTo>
                  <a:cubicBezTo>
                    <a:pt x="142313" y="186479"/>
                    <a:pt x="97165" y="186479"/>
                    <a:pt x="51036" y="186479"/>
                  </a:cubicBezTo>
                  <a:close/>
                  <a:moveTo>
                    <a:pt x="294440" y="185498"/>
                  </a:moveTo>
                  <a:cubicBezTo>
                    <a:pt x="294440" y="211016"/>
                    <a:pt x="294440" y="232609"/>
                    <a:pt x="294440" y="260090"/>
                  </a:cubicBezTo>
                  <a:cubicBezTo>
                    <a:pt x="343514" y="260090"/>
                    <a:pt x="387680" y="260090"/>
                    <a:pt x="432828" y="260090"/>
                  </a:cubicBezTo>
                  <a:cubicBezTo>
                    <a:pt x="432828" y="233590"/>
                    <a:pt x="432828" y="210034"/>
                    <a:pt x="432828" y="185498"/>
                  </a:cubicBezTo>
                  <a:cubicBezTo>
                    <a:pt x="385716" y="185498"/>
                    <a:pt x="340569" y="185498"/>
                    <a:pt x="294440" y="185498"/>
                  </a:cubicBezTo>
                  <a:close/>
                  <a:moveTo>
                    <a:pt x="52999" y="89314"/>
                  </a:moveTo>
                  <a:cubicBezTo>
                    <a:pt x="52999" y="114832"/>
                    <a:pt x="52999" y="136425"/>
                    <a:pt x="52999" y="158017"/>
                  </a:cubicBezTo>
                  <a:cubicBezTo>
                    <a:pt x="101091" y="158017"/>
                    <a:pt x="145257" y="158017"/>
                    <a:pt x="191387" y="158017"/>
                  </a:cubicBezTo>
                  <a:cubicBezTo>
                    <a:pt x="191387" y="134462"/>
                    <a:pt x="191387" y="113850"/>
                    <a:pt x="191387" y="89314"/>
                  </a:cubicBezTo>
                  <a:cubicBezTo>
                    <a:pt x="142313" y="89314"/>
                    <a:pt x="97165" y="89314"/>
                    <a:pt x="52999" y="89314"/>
                  </a:cubicBezTo>
                  <a:close/>
                  <a:moveTo>
                    <a:pt x="296403" y="87351"/>
                  </a:moveTo>
                  <a:cubicBezTo>
                    <a:pt x="296403" y="114832"/>
                    <a:pt x="296403" y="137406"/>
                    <a:pt x="296403" y="158998"/>
                  </a:cubicBezTo>
                  <a:cubicBezTo>
                    <a:pt x="344496" y="158998"/>
                    <a:pt x="388661" y="158998"/>
                    <a:pt x="432828" y="158998"/>
                  </a:cubicBezTo>
                  <a:cubicBezTo>
                    <a:pt x="432828" y="133480"/>
                    <a:pt x="432828" y="110907"/>
                    <a:pt x="432828" y="87351"/>
                  </a:cubicBezTo>
                  <a:cubicBezTo>
                    <a:pt x="386698" y="87351"/>
                    <a:pt x="342532" y="87351"/>
                    <a:pt x="296403" y="87351"/>
                  </a:cubicBezTo>
                  <a:close/>
                  <a:moveTo>
                    <a:pt x="26499" y="0"/>
                  </a:moveTo>
                  <a:cubicBezTo>
                    <a:pt x="91276" y="0"/>
                    <a:pt x="151146" y="0"/>
                    <a:pt x="219849" y="0"/>
                  </a:cubicBezTo>
                  <a:cubicBezTo>
                    <a:pt x="219849" y="38278"/>
                    <a:pt x="219849" y="74592"/>
                    <a:pt x="219849" y="111888"/>
                  </a:cubicBezTo>
                  <a:cubicBezTo>
                    <a:pt x="219849" y="187461"/>
                    <a:pt x="220831" y="262053"/>
                    <a:pt x="219849" y="337625"/>
                  </a:cubicBezTo>
                  <a:cubicBezTo>
                    <a:pt x="218867" y="368051"/>
                    <a:pt x="231626" y="375903"/>
                    <a:pt x="263033" y="366088"/>
                  </a:cubicBezTo>
                  <a:cubicBezTo>
                    <a:pt x="263033" y="247330"/>
                    <a:pt x="263033" y="126610"/>
                    <a:pt x="263033" y="2945"/>
                  </a:cubicBezTo>
                  <a:cubicBezTo>
                    <a:pt x="329773" y="2945"/>
                    <a:pt x="392587" y="2945"/>
                    <a:pt x="461290" y="2945"/>
                  </a:cubicBezTo>
                  <a:cubicBezTo>
                    <a:pt x="461290" y="112869"/>
                    <a:pt x="448530" y="223775"/>
                    <a:pt x="463253" y="330756"/>
                  </a:cubicBezTo>
                  <a:cubicBezTo>
                    <a:pt x="508400" y="652677"/>
                    <a:pt x="475030" y="975580"/>
                    <a:pt x="481901" y="1297502"/>
                  </a:cubicBezTo>
                  <a:cubicBezTo>
                    <a:pt x="488771" y="1621387"/>
                    <a:pt x="483863" y="1945271"/>
                    <a:pt x="483863" y="2269156"/>
                  </a:cubicBezTo>
                  <a:cubicBezTo>
                    <a:pt x="483863" y="2288785"/>
                    <a:pt x="483863" y="2308415"/>
                    <a:pt x="483863" y="2330989"/>
                  </a:cubicBezTo>
                  <a:cubicBezTo>
                    <a:pt x="322902" y="2330989"/>
                    <a:pt x="164887" y="2330989"/>
                    <a:pt x="0" y="2330989"/>
                  </a:cubicBezTo>
                  <a:cubicBezTo>
                    <a:pt x="0" y="2315285"/>
                    <a:pt x="0" y="2299582"/>
                    <a:pt x="0" y="2284859"/>
                  </a:cubicBezTo>
                  <a:cubicBezTo>
                    <a:pt x="0" y="1663590"/>
                    <a:pt x="0" y="1042320"/>
                    <a:pt x="0" y="421051"/>
                  </a:cubicBezTo>
                  <a:cubicBezTo>
                    <a:pt x="45148" y="282663"/>
                    <a:pt x="12759" y="142314"/>
                    <a:pt x="264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346E5E6A-113C-4A8F-8850-0431BA324C81}"/>
                </a:ext>
              </a:extLst>
            </p:cNvPr>
            <p:cNvSpPr/>
            <p:nvPr/>
          </p:nvSpPr>
          <p:spPr>
            <a:xfrm>
              <a:off x="7034837" y="2159409"/>
              <a:ext cx="252773" cy="1597499"/>
            </a:xfrm>
            <a:custGeom>
              <a:avLst/>
              <a:gdLst>
                <a:gd name="connsiteX0" fmla="*/ 94664 w 252773"/>
                <a:gd name="connsiteY0" fmla="*/ 1169580 h 1597499"/>
                <a:gd name="connsiteX1" fmla="*/ 94664 w 252773"/>
                <a:gd name="connsiteY1" fmla="*/ 1232327 h 1597499"/>
                <a:gd name="connsiteX2" fmla="*/ 158109 w 252773"/>
                <a:gd name="connsiteY2" fmla="*/ 1232327 h 1597499"/>
                <a:gd name="connsiteX3" fmla="*/ 158109 w 252773"/>
                <a:gd name="connsiteY3" fmla="*/ 1169580 h 1597499"/>
                <a:gd name="connsiteX4" fmla="*/ 94664 w 252773"/>
                <a:gd name="connsiteY4" fmla="*/ 1169580 h 1597499"/>
                <a:gd name="connsiteX5" fmla="*/ 175733 w 252773"/>
                <a:gd name="connsiteY5" fmla="*/ 1168551 h 1597499"/>
                <a:gd name="connsiteX6" fmla="*/ 175733 w 252773"/>
                <a:gd name="connsiteY6" fmla="*/ 1231813 h 1597499"/>
                <a:gd name="connsiteX7" fmla="*/ 237667 w 252773"/>
                <a:gd name="connsiteY7" fmla="*/ 1231813 h 1597499"/>
                <a:gd name="connsiteX8" fmla="*/ 237667 w 252773"/>
                <a:gd name="connsiteY8" fmla="*/ 1168551 h 1597499"/>
                <a:gd name="connsiteX9" fmla="*/ 175733 w 252773"/>
                <a:gd name="connsiteY9" fmla="*/ 1168551 h 1597499"/>
                <a:gd name="connsiteX10" fmla="*/ 95168 w 252773"/>
                <a:gd name="connsiteY10" fmla="*/ 1090888 h 1597499"/>
                <a:gd name="connsiteX11" fmla="*/ 95168 w 252773"/>
                <a:gd name="connsiteY11" fmla="*/ 1153636 h 1597499"/>
                <a:gd name="connsiteX12" fmla="*/ 157605 w 252773"/>
                <a:gd name="connsiteY12" fmla="*/ 1153636 h 1597499"/>
                <a:gd name="connsiteX13" fmla="*/ 157605 w 252773"/>
                <a:gd name="connsiteY13" fmla="*/ 1090888 h 1597499"/>
                <a:gd name="connsiteX14" fmla="*/ 95168 w 252773"/>
                <a:gd name="connsiteY14" fmla="*/ 1090888 h 1597499"/>
                <a:gd name="connsiteX15" fmla="*/ 15106 w 252773"/>
                <a:gd name="connsiteY15" fmla="*/ 1090888 h 1597499"/>
                <a:gd name="connsiteX16" fmla="*/ 15106 w 252773"/>
                <a:gd name="connsiteY16" fmla="*/ 1153636 h 1597499"/>
                <a:gd name="connsiteX17" fmla="*/ 77544 w 252773"/>
                <a:gd name="connsiteY17" fmla="*/ 1153636 h 1597499"/>
                <a:gd name="connsiteX18" fmla="*/ 77544 w 252773"/>
                <a:gd name="connsiteY18" fmla="*/ 1090888 h 1597499"/>
                <a:gd name="connsiteX19" fmla="*/ 15106 w 252773"/>
                <a:gd name="connsiteY19" fmla="*/ 1090888 h 1597499"/>
                <a:gd name="connsiteX20" fmla="*/ 95671 w 252773"/>
                <a:gd name="connsiteY20" fmla="*/ 1009110 h 1597499"/>
                <a:gd name="connsiteX21" fmla="*/ 95671 w 252773"/>
                <a:gd name="connsiteY21" fmla="*/ 1072886 h 1597499"/>
                <a:gd name="connsiteX22" fmla="*/ 157605 w 252773"/>
                <a:gd name="connsiteY22" fmla="*/ 1072886 h 1597499"/>
                <a:gd name="connsiteX23" fmla="*/ 157605 w 252773"/>
                <a:gd name="connsiteY23" fmla="*/ 1009110 h 1597499"/>
                <a:gd name="connsiteX24" fmla="*/ 95671 w 252773"/>
                <a:gd name="connsiteY24" fmla="*/ 1009110 h 1597499"/>
                <a:gd name="connsiteX25" fmla="*/ 175733 w 252773"/>
                <a:gd name="connsiteY25" fmla="*/ 1008595 h 1597499"/>
                <a:gd name="connsiteX26" fmla="*/ 175733 w 252773"/>
                <a:gd name="connsiteY26" fmla="*/ 1072371 h 1597499"/>
                <a:gd name="connsiteX27" fmla="*/ 238674 w 252773"/>
                <a:gd name="connsiteY27" fmla="*/ 1072371 h 1597499"/>
                <a:gd name="connsiteX28" fmla="*/ 238674 w 252773"/>
                <a:gd name="connsiteY28" fmla="*/ 1008595 h 1597499"/>
                <a:gd name="connsiteX29" fmla="*/ 175733 w 252773"/>
                <a:gd name="connsiteY29" fmla="*/ 1008595 h 1597499"/>
                <a:gd name="connsiteX30" fmla="*/ 175733 w 252773"/>
                <a:gd name="connsiteY30" fmla="*/ 929389 h 1597499"/>
                <a:gd name="connsiteX31" fmla="*/ 175733 w 252773"/>
                <a:gd name="connsiteY31" fmla="*/ 992651 h 1597499"/>
                <a:gd name="connsiteX32" fmla="*/ 239178 w 252773"/>
                <a:gd name="connsiteY32" fmla="*/ 992651 h 1597499"/>
                <a:gd name="connsiteX33" fmla="*/ 239178 w 252773"/>
                <a:gd name="connsiteY33" fmla="*/ 929389 h 1597499"/>
                <a:gd name="connsiteX34" fmla="*/ 175733 w 252773"/>
                <a:gd name="connsiteY34" fmla="*/ 929389 h 1597499"/>
                <a:gd name="connsiteX35" fmla="*/ 95671 w 252773"/>
                <a:gd name="connsiteY35" fmla="*/ 928875 h 1597499"/>
                <a:gd name="connsiteX36" fmla="*/ 95671 w 252773"/>
                <a:gd name="connsiteY36" fmla="*/ 993680 h 1597499"/>
                <a:gd name="connsiteX37" fmla="*/ 157605 w 252773"/>
                <a:gd name="connsiteY37" fmla="*/ 993680 h 1597499"/>
                <a:gd name="connsiteX38" fmla="*/ 157605 w 252773"/>
                <a:gd name="connsiteY38" fmla="*/ 928875 h 1597499"/>
                <a:gd name="connsiteX39" fmla="*/ 95671 w 252773"/>
                <a:gd name="connsiteY39" fmla="*/ 928875 h 1597499"/>
                <a:gd name="connsiteX40" fmla="*/ 14602 w 252773"/>
                <a:gd name="connsiteY40" fmla="*/ 928875 h 1597499"/>
                <a:gd name="connsiteX41" fmla="*/ 14602 w 252773"/>
                <a:gd name="connsiteY41" fmla="*/ 992651 h 1597499"/>
                <a:gd name="connsiteX42" fmla="*/ 77544 w 252773"/>
                <a:gd name="connsiteY42" fmla="*/ 992651 h 1597499"/>
                <a:gd name="connsiteX43" fmla="*/ 77544 w 252773"/>
                <a:gd name="connsiteY43" fmla="*/ 928875 h 1597499"/>
                <a:gd name="connsiteX44" fmla="*/ 14602 w 252773"/>
                <a:gd name="connsiteY44" fmla="*/ 928875 h 1597499"/>
                <a:gd name="connsiteX45" fmla="*/ 175229 w 252773"/>
                <a:gd name="connsiteY45" fmla="*/ 849668 h 1597499"/>
                <a:gd name="connsiteX46" fmla="*/ 175229 w 252773"/>
                <a:gd name="connsiteY46" fmla="*/ 912930 h 1597499"/>
                <a:gd name="connsiteX47" fmla="*/ 238171 w 252773"/>
                <a:gd name="connsiteY47" fmla="*/ 912930 h 1597499"/>
                <a:gd name="connsiteX48" fmla="*/ 238171 w 252773"/>
                <a:gd name="connsiteY48" fmla="*/ 849668 h 1597499"/>
                <a:gd name="connsiteX49" fmla="*/ 175229 w 252773"/>
                <a:gd name="connsiteY49" fmla="*/ 849668 h 1597499"/>
                <a:gd name="connsiteX50" fmla="*/ 94664 w 252773"/>
                <a:gd name="connsiteY50" fmla="*/ 767890 h 1597499"/>
                <a:gd name="connsiteX51" fmla="*/ 94664 w 252773"/>
                <a:gd name="connsiteY51" fmla="*/ 831152 h 1597499"/>
                <a:gd name="connsiteX52" fmla="*/ 157605 w 252773"/>
                <a:gd name="connsiteY52" fmla="*/ 831152 h 1597499"/>
                <a:gd name="connsiteX53" fmla="*/ 157605 w 252773"/>
                <a:gd name="connsiteY53" fmla="*/ 767890 h 1597499"/>
                <a:gd name="connsiteX54" fmla="*/ 94664 w 252773"/>
                <a:gd name="connsiteY54" fmla="*/ 767890 h 1597499"/>
                <a:gd name="connsiteX55" fmla="*/ 15106 w 252773"/>
                <a:gd name="connsiteY55" fmla="*/ 767890 h 1597499"/>
                <a:gd name="connsiteX56" fmla="*/ 15106 w 252773"/>
                <a:gd name="connsiteY56" fmla="*/ 831152 h 1597499"/>
                <a:gd name="connsiteX57" fmla="*/ 77040 w 252773"/>
                <a:gd name="connsiteY57" fmla="*/ 831152 h 1597499"/>
                <a:gd name="connsiteX58" fmla="*/ 77040 w 252773"/>
                <a:gd name="connsiteY58" fmla="*/ 767890 h 1597499"/>
                <a:gd name="connsiteX59" fmla="*/ 15106 w 252773"/>
                <a:gd name="connsiteY59" fmla="*/ 767890 h 1597499"/>
                <a:gd name="connsiteX60" fmla="*/ 175229 w 252773"/>
                <a:gd name="connsiteY60" fmla="*/ 767376 h 1597499"/>
                <a:gd name="connsiteX61" fmla="*/ 175229 w 252773"/>
                <a:gd name="connsiteY61" fmla="*/ 831667 h 1597499"/>
                <a:gd name="connsiteX62" fmla="*/ 238171 w 252773"/>
                <a:gd name="connsiteY62" fmla="*/ 831667 h 1597499"/>
                <a:gd name="connsiteX63" fmla="*/ 238171 w 252773"/>
                <a:gd name="connsiteY63" fmla="*/ 767376 h 1597499"/>
                <a:gd name="connsiteX64" fmla="*/ 175229 w 252773"/>
                <a:gd name="connsiteY64" fmla="*/ 767376 h 1597499"/>
                <a:gd name="connsiteX65" fmla="*/ 175229 w 252773"/>
                <a:gd name="connsiteY65" fmla="*/ 689712 h 1597499"/>
                <a:gd name="connsiteX66" fmla="*/ 175229 w 252773"/>
                <a:gd name="connsiteY66" fmla="*/ 752975 h 1597499"/>
                <a:gd name="connsiteX67" fmla="*/ 238171 w 252773"/>
                <a:gd name="connsiteY67" fmla="*/ 752975 h 1597499"/>
                <a:gd name="connsiteX68" fmla="*/ 238171 w 252773"/>
                <a:gd name="connsiteY68" fmla="*/ 689712 h 1597499"/>
                <a:gd name="connsiteX69" fmla="*/ 175229 w 252773"/>
                <a:gd name="connsiteY69" fmla="*/ 689712 h 1597499"/>
                <a:gd name="connsiteX70" fmla="*/ 14602 w 252773"/>
                <a:gd name="connsiteY70" fmla="*/ 689198 h 1597499"/>
                <a:gd name="connsiteX71" fmla="*/ 14602 w 252773"/>
                <a:gd name="connsiteY71" fmla="*/ 752460 h 1597499"/>
                <a:gd name="connsiteX72" fmla="*/ 78048 w 252773"/>
                <a:gd name="connsiteY72" fmla="*/ 752460 h 1597499"/>
                <a:gd name="connsiteX73" fmla="*/ 78048 w 252773"/>
                <a:gd name="connsiteY73" fmla="*/ 689198 h 1597499"/>
                <a:gd name="connsiteX74" fmla="*/ 14602 w 252773"/>
                <a:gd name="connsiteY74" fmla="*/ 689198 h 1597499"/>
                <a:gd name="connsiteX75" fmla="*/ 14099 w 252773"/>
                <a:gd name="connsiteY75" fmla="*/ 608449 h 1597499"/>
                <a:gd name="connsiteX76" fmla="*/ 14099 w 252773"/>
                <a:gd name="connsiteY76" fmla="*/ 671711 h 1597499"/>
                <a:gd name="connsiteX77" fmla="*/ 78048 w 252773"/>
                <a:gd name="connsiteY77" fmla="*/ 671711 h 1597499"/>
                <a:gd name="connsiteX78" fmla="*/ 78048 w 252773"/>
                <a:gd name="connsiteY78" fmla="*/ 608449 h 1597499"/>
                <a:gd name="connsiteX79" fmla="*/ 14099 w 252773"/>
                <a:gd name="connsiteY79" fmla="*/ 608449 h 1597499"/>
                <a:gd name="connsiteX80" fmla="*/ 95168 w 252773"/>
                <a:gd name="connsiteY80" fmla="*/ 607935 h 1597499"/>
                <a:gd name="connsiteX81" fmla="*/ 95168 w 252773"/>
                <a:gd name="connsiteY81" fmla="*/ 672226 h 1597499"/>
                <a:gd name="connsiteX82" fmla="*/ 158109 w 252773"/>
                <a:gd name="connsiteY82" fmla="*/ 672226 h 1597499"/>
                <a:gd name="connsiteX83" fmla="*/ 158109 w 252773"/>
                <a:gd name="connsiteY83" fmla="*/ 607935 h 1597499"/>
                <a:gd name="connsiteX84" fmla="*/ 95168 w 252773"/>
                <a:gd name="connsiteY84" fmla="*/ 607935 h 1597499"/>
                <a:gd name="connsiteX85" fmla="*/ 175229 w 252773"/>
                <a:gd name="connsiteY85" fmla="*/ 528728 h 1597499"/>
                <a:gd name="connsiteX86" fmla="*/ 175229 w 252773"/>
                <a:gd name="connsiteY86" fmla="*/ 592505 h 1597499"/>
                <a:gd name="connsiteX87" fmla="*/ 239178 w 252773"/>
                <a:gd name="connsiteY87" fmla="*/ 592505 h 1597499"/>
                <a:gd name="connsiteX88" fmla="*/ 239178 w 252773"/>
                <a:gd name="connsiteY88" fmla="*/ 528728 h 1597499"/>
                <a:gd name="connsiteX89" fmla="*/ 175229 w 252773"/>
                <a:gd name="connsiteY89" fmla="*/ 528728 h 1597499"/>
                <a:gd name="connsiteX90" fmla="*/ 95168 w 252773"/>
                <a:gd name="connsiteY90" fmla="*/ 528214 h 1597499"/>
                <a:gd name="connsiteX91" fmla="*/ 95168 w 252773"/>
                <a:gd name="connsiteY91" fmla="*/ 593019 h 1597499"/>
                <a:gd name="connsiteX92" fmla="*/ 158613 w 252773"/>
                <a:gd name="connsiteY92" fmla="*/ 593019 h 1597499"/>
                <a:gd name="connsiteX93" fmla="*/ 158613 w 252773"/>
                <a:gd name="connsiteY93" fmla="*/ 528214 h 1597499"/>
                <a:gd name="connsiteX94" fmla="*/ 95168 w 252773"/>
                <a:gd name="connsiteY94" fmla="*/ 528214 h 1597499"/>
                <a:gd name="connsiteX95" fmla="*/ 15106 w 252773"/>
                <a:gd name="connsiteY95" fmla="*/ 528214 h 1597499"/>
                <a:gd name="connsiteX96" fmla="*/ 15106 w 252773"/>
                <a:gd name="connsiteY96" fmla="*/ 593019 h 1597499"/>
                <a:gd name="connsiteX97" fmla="*/ 78048 w 252773"/>
                <a:gd name="connsiteY97" fmla="*/ 593019 h 1597499"/>
                <a:gd name="connsiteX98" fmla="*/ 78048 w 252773"/>
                <a:gd name="connsiteY98" fmla="*/ 528214 h 1597499"/>
                <a:gd name="connsiteX99" fmla="*/ 15106 w 252773"/>
                <a:gd name="connsiteY99" fmla="*/ 528214 h 1597499"/>
                <a:gd name="connsiteX100" fmla="*/ 14602 w 252773"/>
                <a:gd name="connsiteY100" fmla="*/ 449007 h 1597499"/>
                <a:gd name="connsiteX101" fmla="*/ 14602 w 252773"/>
                <a:gd name="connsiteY101" fmla="*/ 512270 h 1597499"/>
                <a:gd name="connsiteX102" fmla="*/ 77544 w 252773"/>
                <a:gd name="connsiteY102" fmla="*/ 512270 h 1597499"/>
                <a:gd name="connsiteX103" fmla="*/ 77544 w 252773"/>
                <a:gd name="connsiteY103" fmla="*/ 449007 h 1597499"/>
                <a:gd name="connsiteX104" fmla="*/ 14602 w 252773"/>
                <a:gd name="connsiteY104" fmla="*/ 449007 h 1597499"/>
                <a:gd name="connsiteX105" fmla="*/ 94664 w 252773"/>
                <a:gd name="connsiteY105" fmla="*/ 447979 h 1597499"/>
                <a:gd name="connsiteX106" fmla="*/ 94664 w 252773"/>
                <a:gd name="connsiteY106" fmla="*/ 512270 h 1597499"/>
                <a:gd name="connsiteX107" fmla="*/ 158613 w 252773"/>
                <a:gd name="connsiteY107" fmla="*/ 512270 h 1597499"/>
                <a:gd name="connsiteX108" fmla="*/ 158613 w 252773"/>
                <a:gd name="connsiteY108" fmla="*/ 447979 h 1597499"/>
                <a:gd name="connsiteX109" fmla="*/ 94664 w 252773"/>
                <a:gd name="connsiteY109" fmla="*/ 447979 h 1597499"/>
                <a:gd name="connsiteX110" fmla="*/ 174726 w 252773"/>
                <a:gd name="connsiteY110" fmla="*/ 368258 h 1597499"/>
                <a:gd name="connsiteX111" fmla="*/ 174726 w 252773"/>
                <a:gd name="connsiteY111" fmla="*/ 431006 h 1597499"/>
                <a:gd name="connsiteX112" fmla="*/ 239178 w 252773"/>
                <a:gd name="connsiteY112" fmla="*/ 431006 h 1597499"/>
                <a:gd name="connsiteX113" fmla="*/ 239178 w 252773"/>
                <a:gd name="connsiteY113" fmla="*/ 368258 h 1597499"/>
                <a:gd name="connsiteX114" fmla="*/ 174726 w 252773"/>
                <a:gd name="connsiteY114" fmla="*/ 368258 h 1597499"/>
                <a:gd name="connsiteX115" fmla="*/ 95168 w 252773"/>
                <a:gd name="connsiteY115" fmla="*/ 367744 h 1597499"/>
                <a:gd name="connsiteX116" fmla="*/ 95168 w 252773"/>
                <a:gd name="connsiteY116" fmla="*/ 431520 h 1597499"/>
                <a:gd name="connsiteX117" fmla="*/ 158613 w 252773"/>
                <a:gd name="connsiteY117" fmla="*/ 431520 h 1597499"/>
                <a:gd name="connsiteX118" fmla="*/ 158613 w 252773"/>
                <a:gd name="connsiteY118" fmla="*/ 367744 h 1597499"/>
                <a:gd name="connsiteX119" fmla="*/ 95168 w 252773"/>
                <a:gd name="connsiteY119" fmla="*/ 367744 h 1597499"/>
                <a:gd name="connsiteX120" fmla="*/ 0 w 252773"/>
                <a:gd name="connsiteY120" fmla="*/ 350771 h 1597499"/>
                <a:gd name="connsiteX121" fmla="*/ 252270 w 252773"/>
                <a:gd name="connsiteY121" fmla="*/ 350771 h 1597499"/>
                <a:gd name="connsiteX122" fmla="*/ 252270 w 252773"/>
                <a:gd name="connsiteY122" fmla="*/ 1597499 h 1597499"/>
                <a:gd name="connsiteX123" fmla="*/ 0 w 252773"/>
                <a:gd name="connsiteY123" fmla="*/ 1597499 h 1597499"/>
                <a:gd name="connsiteX124" fmla="*/ 0 w 252773"/>
                <a:gd name="connsiteY124" fmla="*/ 350771 h 1597499"/>
                <a:gd name="connsiteX125" fmla="*/ 134947 w 252773"/>
                <a:gd name="connsiteY125" fmla="*/ 273107 h 1597499"/>
                <a:gd name="connsiteX126" fmla="*/ 134947 w 252773"/>
                <a:gd name="connsiteY126" fmla="*/ 321969 h 1597499"/>
                <a:gd name="connsiteX127" fmla="*/ 238674 w 252773"/>
                <a:gd name="connsiteY127" fmla="*/ 321969 h 1597499"/>
                <a:gd name="connsiteX128" fmla="*/ 238674 w 252773"/>
                <a:gd name="connsiteY128" fmla="*/ 273107 h 1597499"/>
                <a:gd name="connsiteX129" fmla="*/ 134947 w 252773"/>
                <a:gd name="connsiteY129" fmla="*/ 273107 h 1597499"/>
                <a:gd name="connsiteX130" fmla="*/ 14099 w 252773"/>
                <a:gd name="connsiteY130" fmla="*/ 271564 h 1597499"/>
                <a:gd name="connsiteX131" fmla="*/ 14099 w 252773"/>
                <a:gd name="connsiteY131" fmla="*/ 321969 h 1597499"/>
                <a:gd name="connsiteX132" fmla="*/ 117827 w 252773"/>
                <a:gd name="connsiteY132" fmla="*/ 321969 h 1597499"/>
                <a:gd name="connsiteX133" fmla="*/ 117827 w 252773"/>
                <a:gd name="connsiteY133" fmla="*/ 271564 h 1597499"/>
                <a:gd name="connsiteX134" fmla="*/ 66466 w 252773"/>
                <a:gd name="connsiteY134" fmla="*/ 271564 h 1597499"/>
                <a:gd name="connsiteX135" fmla="*/ 14099 w 252773"/>
                <a:gd name="connsiteY135" fmla="*/ 271564 h 1597499"/>
                <a:gd name="connsiteX136" fmla="*/ 49346 w 252773"/>
                <a:gd name="connsiteY136" fmla="*/ 209331 h 1597499"/>
                <a:gd name="connsiteX137" fmla="*/ 17120 w 252773"/>
                <a:gd name="connsiteY137" fmla="*/ 255106 h 1597499"/>
                <a:gd name="connsiteX138" fmla="*/ 237164 w 252773"/>
                <a:gd name="connsiteY138" fmla="*/ 255106 h 1597499"/>
                <a:gd name="connsiteX139" fmla="*/ 202923 w 252773"/>
                <a:gd name="connsiteY139" fmla="*/ 209331 h 1597499"/>
                <a:gd name="connsiteX140" fmla="*/ 49346 w 252773"/>
                <a:gd name="connsiteY140" fmla="*/ 209331 h 1597499"/>
                <a:gd name="connsiteX141" fmla="*/ 0 w 252773"/>
                <a:gd name="connsiteY141" fmla="*/ 190815 h 1597499"/>
                <a:gd name="connsiteX142" fmla="*/ 252773 w 252773"/>
                <a:gd name="connsiteY142" fmla="*/ 190815 h 1597499"/>
                <a:gd name="connsiteX143" fmla="*/ 252773 w 252773"/>
                <a:gd name="connsiteY143" fmla="*/ 340484 h 1597499"/>
                <a:gd name="connsiteX144" fmla="*/ 0 w 252773"/>
                <a:gd name="connsiteY144" fmla="*/ 340484 h 1597499"/>
                <a:gd name="connsiteX145" fmla="*/ 0 w 252773"/>
                <a:gd name="connsiteY145" fmla="*/ 190815 h 1597499"/>
                <a:gd name="connsiteX146" fmla="*/ 31723 w 252773"/>
                <a:gd name="connsiteY146" fmla="*/ 0 h 1597499"/>
                <a:gd name="connsiteX147" fmla="*/ 31723 w 252773"/>
                <a:gd name="connsiteY147" fmla="*/ 120867 h 1597499"/>
                <a:gd name="connsiteX148" fmla="*/ 95168 w 252773"/>
                <a:gd name="connsiteY148" fmla="*/ 120867 h 1597499"/>
                <a:gd name="connsiteX149" fmla="*/ 95168 w 252773"/>
                <a:gd name="connsiteY149" fmla="*/ 183100 h 1597499"/>
                <a:gd name="connsiteX150" fmla="*/ 11078 w 252773"/>
                <a:gd name="connsiteY150" fmla="*/ 183100 h 1597499"/>
                <a:gd name="connsiteX151" fmla="*/ 24170 w 252773"/>
                <a:gd name="connsiteY151" fmla="*/ 514 h 1597499"/>
                <a:gd name="connsiteX152" fmla="*/ 31723 w 252773"/>
                <a:gd name="connsiteY152" fmla="*/ 0 h 15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252773" h="1597499">
                  <a:moveTo>
                    <a:pt x="94664" y="1169580"/>
                  </a:moveTo>
                  <a:cubicBezTo>
                    <a:pt x="94664" y="1191696"/>
                    <a:pt x="94664" y="1211754"/>
                    <a:pt x="94664" y="1232327"/>
                  </a:cubicBezTo>
                  <a:cubicBezTo>
                    <a:pt x="115813" y="1232327"/>
                    <a:pt x="135450" y="1232327"/>
                    <a:pt x="158109" y="1232327"/>
                  </a:cubicBezTo>
                  <a:cubicBezTo>
                    <a:pt x="158109" y="1209697"/>
                    <a:pt x="158109" y="1189639"/>
                    <a:pt x="158109" y="1169580"/>
                  </a:cubicBezTo>
                  <a:cubicBezTo>
                    <a:pt x="136457" y="1169580"/>
                    <a:pt x="115813" y="1169580"/>
                    <a:pt x="94664" y="1169580"/>
                  </a:cubicBezTo>
                  <a:close/>
                  <a:moveTo>
                    <a:pt x="175733" y="1168551"/>
                  </a:moveTo>
                  <a:cubicBezTo>
                    <a:pt x="175733" y="1190153"/>
                    <a:pt x="175733" y="1210726"/>
                    <a:pt x="175733" y="1231813"/>
                  </a:cubicBezTo>
                  <a:cubicBezTo>
                    <a:pt x="197385" y="1231813"/>
                    <a:pt x="217022" y="1231813"/>
                    <a:pt x="237667" y="1231813"/>
                  </a:cubicBezTo>
                  <a:cubicBezTo>
                    <a:pt x="237667" y="1210212"/>
                    <a:pt x="237667" y="1189639"/>
                    <a:pt x="237667" y="1168551"/>
                  </a:cubicBezTo>
                  <a:cubicBezTo>
                    <a:pt x="216519" y="1168551"/>
                    <a:pt x="196881" y="1168551"/>
                    <a:pt x="175733" y="1168551"/>
                  </a:cubicBezTo>
                  <a:close/>
                  <a:moveTo>
                    <a:pt x="95168" y="1090888"/>
                  </a:moveTo>
                  <a:cubicBezTo>
                    <a:pt x="95168" y="1112490"/>
                    <a:pt x="95168" y="1132548"/>
                    <a:pt x="95168" y="1153636"/>
                  </a:cubicBezTo>
                  <a:cubicBezTo>
                    <a:pt x="116820" y="1153636"/>
                    <a:pt x="135954" y="1153636"/>
                    <a:pt x="157605" y="1153636"/>
                  </a:cubicBezTo>
                  <a:cubicBezTo>
                    <a:pt x="157605" y="1132548"/>
                    <a:pt x="157605" y="1113004"/>
                    <a:pt x="157605" y="1090888"/>
                  </a:cubicBezTo>
                  <a:cubicBezTo>
                    <a:pt x="135954" y="1090888"/>
                    <a:pt x="115309" y="1090888"/>
                    <a:pt x="95168" y="1090888"/>
                  </a:cubicBezTo>
                  <a:close/>
                  <a:moveTo>
                    <a:pt x="15106" y="1090888"/>
                  </a:moveTo>
                  <a:cubicBezTo>
                    <a:pt x="15106" y="1112490"/>
                    <a:pt x="15106" y="1132548"/>
                    <a:pt x="15106" y="1153636"/>
                  </a:cubicBezTo>
                  <a:cubicBezTo>
                    <a:pt x="36758" y="1153636"/>
                    <a:pt x="56396" y="1153636"/>
                    <a:pt x="77544" y="1153636"/>
                  </a:cubicBezTo>
                  <a:cubicBezTo>
                    <a:pt x="77544" y="1132548"/>
                    <a:pt x="77544" y="1112490"/>
                    <a:pt x="77544" y="1090888"/>
                  </a:cubicBezTo>
                  <a:cubicBezTo>
                    <a:pt x="55389" y="1090888"/>
                    <a:pt x="34744" y="1090888"/>
                    <a:pt x="15106" y="1090888"/>
                  </a:cubicBezTo>
                  <a:close/>
                  <a:moveTo>
                    <a:pt x="95671" y="1009110"/>
                  </a:moveTo>
                  <a:cubicBezTo>
                    <a:pt x="95671" y="1031225"/>
                    <a:pt x="95671" y="1051798"/>
                    <a:pt x="95671" y="1072886"/>
                  </a:cubicBezTo>
                  <a:cubicBezTo>
                    <a:pt x="116820" y="1072886"/>
                    <a:pt x="135954" y="1072886"/>
                    <a:pt x="157605" y="1072886"/>
                  </a:cubicBezTo>
                  <a:cubicBezTo>
                    <a:pt x="157605" y="1050256"/>
                    <a:pt x="157605" y="1029683"/>
                    <a:pt x="157605" y="1009110"/>
                  </a:cubicBezTo>
                  <a:cubicBezTo>
                    <a:pt x="135450" y="1009110"/>
                    <a:pt x="115813" y="1009110"/>
                    <a:pt x="95671" y="1009110"/>
                  </a:cubicBezTo>
                  <a:close/>
                  <a:moveTo>
                    <a:pt x="175733" y="1008595"/>
                  </a:moveTo>
                  <a:cubicBezTo>
                    <a:pt x="175733" y="1030197"/>
                    <a:pt x="175733" y="1050770"/>
                    <a:pt x="175733" y="1072371"/>
                  </a:cubicBezTo>
                  <a:cubicBezTo>
                    <a:pt x="197385" y="1072371"/>
                    <a:pt x="217022" y="1072371"/>
                    <a:pt x="238674" y="1072371"/>
                  </a:cubicBezTo>
                  <a:cubicBezTo>
                    <a:pt x="238674" y="1050770"/>
                    <a:pt x="238674" y="1029683"/>
                    <a:pt x="238674" y="1008595"/>
                  </a:cubicBezTo>
                  <a:cubicBezTo>
                    <a:pt x="216519" y="1008595"/>
                    <a:pt x="196881" y="1008595"/>
                    <a:pt x="175733" y="1008595"/>
                  </a:cubicBezTo>
                  <a:close/>
                  <a:moveTo>
                    <a:pt x="175733" y="929389"/>
                  </a:moveTo>
                  <a:cubicBezTo>
                    <a:pt x="175733" y="951505"/>
                    <a:pt x="175733" y="972078"/>
                    <a:pt x="175733" y="992651"/>
                  </a:cubicBezTo>
                  <a:cubicBezTo>
                    <a:pt x="197888" y="992651"/>
                    <a:pt x="218029" y="992651"/>
                    <a:pt x="239178" y="992651"/>
                  </a:cubicBezTo>
                  <a:cubicBezTo>
                    <a:pt x="239178" y="970535"/>
                    <a:pt x="239178" y="950990"/>
                    <a:pt x="239178" y="929389"/>
                  </a:cubicBezTo>
                  <a:cubicBezTo>
                    <a:pt x="218029" y="929389"/>
                    <a:pt x="196881" y="929389"/>
                    <a:pt x="175733" y="929389"/>
                  </a:cubicBezTo>
                  <a:close/>
                  <a:moveTo>
                    <a:pt x="95671" y="928875"/>
                  </a:moveTo>
                  <a:cubicBezTo>
                    <a:pt x="95671" y="951505"/>
                    <a:pt x="95671" y="972593"/>
                    <a:pt x="95671" y="993680"/>
                  </a:cubicBezTo>
                  <a:cubicBezTo>
                    <a:pt x="116820" y="993680"/>
                    <a:pt x="135954" y="993680"/>
                    <a:pt x="157605" y="993680"/>
                  </a:cubicBezTo>
                  <a:cubicBezTo>
                    <a:pt x="157605" y="970535"/>
                    <a:pt x="157605" y="949448"/>
                    <a:pt x="157605" y="928875"/>
                  </a:cubicBezTo>
                  <a:cubicBezTo>
                    <a:pt x="135450" y="928875"/>
                    <a:pt x="115309" y="928875"/>
                    <a:pt x="95671" y="928875"/>
                  </a:cubicBezTo>
                  <a:close/>
                  <a:moveTo>
                    <a:pt x="14602" y="928875"/>
                  </a:moveTo>
                  <a:cubicBezTo>
                    <a:pt x="14602" y="951505"/>
                    <a:pt x="14602" y="971563"/>
                    <a:pt x="14602" y="992651"/>
                  </a:cubicBezTo>
                  <a:cubicBezTo>
                    <a:pt x="36255" y="992651"/>
                    <a:pt x="56396" y="992651"/>
                    <a:pt x="77544" y="992651"/>
                  </a:cubicBezTo>
                  <a:cubicBezTo>
                    <a:pt x="77544" y="970021"/>
                    <a:pt x="77544" y="949448"/>
                    <a:pt x="77544" y="928875"/>
                  </a:cubicBezTo>
                  <a:cubicBezTo>
                    <a:pt x="55389" y="928875"/>
                    <a:pt x="35247" y="928875"/>
                    <a:pt x="14602" y="928875"/>
                  </a:cubicBezTo>
                  <a:close/>
                  <a:moveTo>
                    <a:pt x="175229" y="849668"/>
                  </a:moveTo>
                  <a:cubicBezTo>
                    <a:pt x="175229" y="871784"/>
                    <a:pt x="175229" y="891843"/>
                    <a:pt x="175229" y="912930"/>
                  </a:cubicBezTo>
                  <a:cubicBezTo>
                    <a:pt x="196881" y="912930"/>
                    <a:pt x="217022" y="912930"/>
                    <a:pt x="238171" y="912930"/>
                  </a:cubicBezTo>
                  <a:cubicBezTo>
                    <a:pt x="238171" y="891328"/>
                    <a:pt x="238171" y="870241"/>
                    <a:pt x="238171" y="849668"/>
                  </a:cubicBezTo>
                  <a:cubicBezTo>
                    <a:pt x="216015" y="849668"/>
                    <a:pt x="195874" y="849668"/>
                    <a:pt x="175229" y="849668"/>
                  </a:cubicBezTo>
                  <a:close/>
                  <a:moveTo>
                    <a:pt x="94664" y="767890"/>
                  </a:moveTo>
                  <a:cubicBezTo>
                    <a:pt x="94664" y="789492"/>
                    <a:pt x="94664" y="809551"/>
                    <a:pt x="94664" y="831152"/>
                  </a:cubicBezTo>
                  <a:cubicBezTo>
                    <a:pt x="116316" y="831152"/>
                    <a:pt x="136457" y="831152"/>
                    <a:pt x="157605" y="831152"/>
                  </a:cubicBezTo>
                  <a:cubicBezTo>
                    <a:pt x="157605" y="809036"/>
                    <a:pt x="157605" y="788463"/>
                    <a:pt x="157605" y="767890"/>
                  </a:cubicBezTo>
                  <a:cubicBezTo>
                    <a:pt x="135450" y="767890"/>
                    <a:pt x="115813" y="767890"/>
                    <a:pt x="94664" y="767890"/>
                  </a:cubicBezTo>
                  <a:close/>
                  <a:moveTo>
                    <a:pt x="15106" y="767890"/>
                  </a:moveTo>
                  <a:cubicBezTo>
                    <a:pt x="15106" y="790006"/>
                    <a:pt x="15106" y="810579"/>
                    <a:pt x="15106" y="831152"/>
                  </a:cubicBezTo>
                  <a:cubicBezTo>
                    <a:pt x="37262" y="831152"/>
                    <a:pt x="56899" y="831152"/>
                    <a:pt x="77040" y="831152"/>
                  </a:cubicBezTo>
                  <a:cubicBezTo>
                    <a:pt x="77040" y="809036"/>
                    <a:pt x="77040" y="788463"/>
                    <a:pt x="77040" y="767890"/>
                  </a:cubicBezTo>
                  <a:cubicBezTo>
                    <a:pt x="54885" y="767890"/>
                    <a:pt x="35247" y="767890"/>
                    <a:pt x="15106" y="767890"/>
                  </a:cubicBezTo>
                  <a:close/>
                  <a:moveTo>
                    <a:pt x="175229" y="767376"/>
                  </a:moveTo>
                  <a:cubicBezTo>
                    <a:pt x="175229" y="788978"/>
                    <a:pt x="175229" y="810065"/>
                    <a:pt x="175229" y="831667"/>
                  </a:cubicBezTo>
                  <a:cubicBezTo>
                    <a:pt x="196881" y="831667"/>
                    <a:pt x="217022" y="831667"/>
                    <a:pt x="238171" y="831667"/>
                  </a:cubicBezTo>
                  <a:cubicBezTo>
                    <a:pt x="238171" y="809551"/>
                    <a:pt x="238171" y="788978"/>
                    <a:pt x="238171" y="767376"/>
                  </a:cubicBezTo>
                  <a:cubicBezTo>
                    <a:pt x="216519" y="767376"/>
                    <a:pt x="196881" y="767376"/>
                    <a:pt x="175229" y="767376"/>
                  </a:cubicBezTo>
                  <a:close/>
                  <a:moveTo>
                    <a:pt x="175229" y="689712"/>
                  </a:moveTo>
                  <a:cubicBezTo>
                    <a:pt x="175229" y="711829"/>
                    <a:pt x="175229" y="731887"/>
                    <a:pt x="175229" y="752975"/>
                  </a:cubicBezTo>
                  <a:cubicBezTo>
                    <a:pt x="196378" y="752975"/>
                    <a:pt x="216519" y="752975"/>
                    <a:pt x="238171" y="752975"/>
                  </a:cubicBezTo>
                  <a:cubicBezTo>
                    <a:pt x="238171" y="730344"/>
                    <a:pt x="238171" y="709771"/>
                    <a:pt x="238171" y="689712"/>
                  </a:cubicBezTo>
                  <a:cubicBezTo>
                    <a:pt x="216015" y="689712"/>
                    <a:pt x="195371" y="689712"/>
                    <a:pt x="175229" y="689712"/>
                  </a:cubicBezTo>
                  <a:close/>
                  <a:moveTo>
                    <a:pt x="14602" y="689198"/>
                  </a:moveTo>
                  <a:cubicBezTo>
                    <a:pt x="14602" y="711314"/>
                    <a:pt x="14602" y="732402"/>
                    <a:pt x="14602" y="752460"/>
                  </a:cubicBezTo>
                  <a:cubicBezTo>
                    <a:pt x="36758" y="752460"/>
                    <a:pt x="56899" y="752460"/>
                    <a:pt x="78048" y="752460"/>
                  </a:cubicBezTo>
                  <a:cubicBezTo>
                    <a:pt x="78048" y="730344"/>
                    <a:pt x="78048" y="710285"/>
                    <a:pt x="78048" y="689198"/>
                  </a:cubicBezTo>
                  <a:cubicBezTo>
                    <a:pt x="56396" y="689198"/>
                    <a:pt x="35751" y="689198"/>
                    <a:pt x="14602" y="689198"/>
                  </a:cubicBezTo>
                  <a:close/>
                  <a:moveTo>
                    <a:pt x="14099" y="608449"/>
                  </a:moveTo>
                  <a:cubicBezTo>
                    <a:pt x="14099" y="630050"/>
                    <a:pt x="14099" y="650109"/>
                    <a:pt x="14099" y="671711"/>
                  </a:cubicBezTo>
                  <a:cubicBezTo>
                    <a:pt x="35751" y="671711"/>
                    <a:pt x="56396" y="671711"/>
                    <a:pt x="78048" y="671711"/>
                  </a:cubicBezTo>
                  <a:cubicBezTo>
                    <a:pt x="78048" y="650109"/>
                    <a:pt x="78048" y="630050"/>
                    <a:pt x="78048" y="608449"/>
                  </a:cubicBezTo>
                  <a:cubicBezTo>
                    <a:pt x="55389" y="608449"/>
                    <a:pt x="35247" y="608449"/>
                    <a:pt x="14099" y="608449"/>
                  </a:cubicBezTo>
                  <a:close/>
                  <a:moveTo>
                    <a:pt x="95168" y="607935"/>
                  </a:moveTo>
                  <a:cubicBezTo>
                    <a:pt x="95168" y="630565"/>
                    <a:pt x="95168" y="651138"/>
                    <a:pt x="95168" y="672226"/>
                  </a:cubicBezTo>
                  <a:cubicBezTo>
                    <a:pt x="116820" y="672226"/>
                    <a:pt x="136961" y="672226"/>
                    <a:pt x="158109" y="672226"/>
                  </a:cubicBezTo>
                  <a:cubicBezTo>
                    <a:pt x="158109" y="650109"/>
                    <a:pt x="158109" y="629536"/>
                    <a:pt x="158109" y="607935"/>
                  </a:cubicBezTo>
                  <a:cubicBezTo>
                    <a:pt x="136961" y="607935"/>
                    <a:pt x="116820" y="607935"/>
                    <a:pt x="95168" y="607935"/>
                  </a:cubicBezTo>
                  <a:close/>
                  <a:moveTo>
                    <a:pt x="175229" y="528728"/>
                  </a:moveTo>
                  <a:cubicBezTo>
                    <a:pt x="175229" y="550844"/>
                    <a:pt x="175229" y="571417"/>
                    <a:pt x="175229" y="592505"/>
                  </a:cubicBezTo>
                  <a:cubicBezTo>
                    <a:pt x="196378" y="592505"/>
                    <a:pt x="216519" y="592505"/>
                    <a:pt x="239178" y="592505"/>
                  </a:cubicBezTo>
                  <a:cubicBezTo>
                    <a:pt x="239178" y="570388"/>
                    <a:pt x="239178" y="550330"/>
                    <a:pt x="239178" y="528728"/>
                  </a:cubicBezTo>
                  <a:cubicBezTo>
                    <a:pt x="217526" y="528728"/>
                    <a:pt x="196378" y="528728"/>
                    <a:pt x="175229" y="528728"/>
                  </a:cubicBezTo>
                  <a:close/>
                  <a:moveTo>
                    <a:pt x="95168" y="528214"/>
                  </a:moveTo>
                  <a:cubicBezTo>
                    <a:pt x="95168" y="550844"/>
                    <a:pt x="95168" y="571417"/>
                    <a:pt x="95168" y="593019"/>
                  </a:cubicBezTo>
                  <a:cubicBezTo>
                    <a:pt x="116820" y="593019"/>
                    <a:pt x="136457" y="593019"/>
                    <a:pt x="158613" y="593019"/>
                  </a:cubicBezTo>
                  <a:cubicBezTo>
                    <a:pt x="158613" y="569874"/>
                    <a:pt x="158613" y="549815"/>
                    <a:pt x="158613" y="528214"/>
                  </a:cubicBezTo>
                  <a:cubicBezTo>
                    <a:pt x="136457" y="528214"/>
                    <a:pt x="115813" y="528214"/>
                    <a:pt x="95168" y="528214"/>
                  </a:cubicBezTo>
                  <a:close/>
                  <a:moveTo>
                    <a:pt x="15106" y="528214"/>
                  </a:moveTo>
                  <a:cubicBezTo>
                    <a:pt x="15106" y="551873"/>
                    <a:pt x="15106" y="572446"/>
                    <a:pt x="15106" y="593019"/>
                  </a:cubicBezTo>
                  <a:cubicBezTo>
                    <a:pt x="37262" y="593019"/>
                    <a:pt x="56899" y="593019"/>
                    <a:pt x="78048" y="593019"/>
                  </a:cubicBezTo>
                  <a:cubicBezTo>
                    <a:pt x="78048" y="570903"/>
                    <a:pt x="78048" y="550330"/>
                    <a:pt x="78048" y="528214"/>
                  </a:cubicBezTo>
                  <a:cubicBezTo>
                    <a:pt x="56396" y="528214"/>
                    <a:pt x="36255" y="528214"/>
                    <a:pt x="15106" y="528214"/>
                  </a:cubicBezTo>
                  <a:close/>
                  <a:moveTo>
                    <a:pt x="14602" y="449007"/>
                  </a:moveTo>
                  <a:cubicBezTo>
                    <a:pt x="14602" y="471124"/>
                    <a:pt x="14602" y="491182"/>
                    <a:pt x="14602" y="512270"/>
                  </a:cubicBezTo>
                  <a:cubicBezTo>
                    <a:pt x="35751" y="512270"/>
                    <a:pt x="55389" y="512270"/>
                    <a:pt x="77544" y="512270"/>
                  </a:cubicBezTo>
                  <a:cubicBezTo>
                    <a:pt x="77544" y="489125"/>
                    <a:pt x="77544" y="468552"/>
                    <a:pt x="77544" y="449007"/>
                  </a:cubicBezTo>
                  <a:cubicBezTo>
                    <a:pt x="54885" y="449007"/>
                    <a:pt x="34744" y="449007"/>
                    <a:pt x="14602" y="449007"/>
                  </a:cubicBezTo>
                  <a:close/>
                  <a:moveTo>
                    <a:pt x="94664" y="447979"/>
                  </a:moveTo>
                  <a:cubicBezTo>
                    <a:pt x="94664" y="469580"/>
                    <a:pt x="94664" y="490153"/>
                    <a:pt x="94664" y="512270"/>
                  </a:cubicBezTo>
                  <a:cubicBezTo>
                    <a:pt x="116316" y="512270"/>
                    <a:pt x="136457" y="512270"/>
                    <a:pt x="158613" y="512270"/>
                  </a:cubicBezTo>
                  <a:cubicBezTo>
                    <a:pt x="158613" y="489639"/>
                    <a:pt x="158613" y="469580"/>
                    <a:pt x="158613" y="447979"/>
                  </a:cubicBezTo>
                  <a:cubicBezTo>
                    <a:pt x="136961" y="447979"/>
                    <a:pt x="116316" y="447979"/>
                    <a:pt x="94664" y="447979"/>
                  </a:cubicBezTo>
                  <a:close/>
                  <a:moveTo>
                    <a:pt x="174726" y="368258"/>
                  </a:moveTo>
                  <a:cubicBezTo>
                    <a:pt x="174726" y="389346"/>
                    <a:pt x="174726" y="409404"/>
                    <a:pt x="174726" y="431006"/>
                  </a:cubicBezTo>
                  <a:cubicBezTo>
                    <a:pt x="196378" y="431006"/>
                    <a:pt x="217526" y="431006"/>
                    <a:pt x="239178" y="431006"/>
                  </a:cubicBezTo>
                  <a:cubicBezTo>
                    <a:pt x="239178" y="409919"/>
                    <a:pt x="239178" y="390374"/>
                    <a:pt x="239178" y="368258"/>
                  </a:cubicBezTo>
                  <a:cubicBezTo>
                    <a:pt x="217526" y="368258"/>
                    <a:pt x="196881" y="368258"/>
                    <a:pt x="174726" y="368258"/>
                  </a:cubicBezTo>
                  <a:close/>
                  <a:moveTo>
                    <a:pt x="95168" y="367744"/>
                  </a:moveTo>
                  <a:cubicBezTo>
                    <a:pt x="95168" y="389860"/>
                    <a:pt x="95168" y="410947"/>
                    <a:pt x="95168" y="431520"/>
                  </a:cubicBezTo>
                  <a:cubicBezTo>
                    <a:pt x="117323" y="431520"/>
                    <a:pt x="137968" y="431520"/>
                    <a:pt x="158613" y="431520"/>
                  </a:cubicBezTo>
                  <a:cubicBezTo>
                    <a:pt x="158613" y="409404"/>
                    <a:pt x="158613" y="389346"/>
                    <a:pt x="158613" y="367744"/>
                  </a:cubicBezTo>
                  <a:cubicBezTo>
                    <a:pt x="135954" y="367744"/>
                    <a:pt x="115813" y="367744"/>
                    <a:pt x="95168" y="367744"/>
                  </a:cubicBezTo>
                  <a:close/>
                  <a:moveTo>
                    <a:pt x="0" y="350771"/>
                  </a:moveTo>
                  <a:cubicBezTo>
                    <a:pt x="83083" y="350771"/>
                    <a:pt x="166669" y="350771"/>
                    <a:pt x="252270" y="350771"/>
                  </a:cubicBezTo>
                  <a:cubicBezTo>
                    <a:pt x="252270" y="765319"/>
                    <a:pt x="252270" y="1180380"/>
                    <a:pt x="252270" y="1597499"/>
                  </a:cubicBezTo>
                  <a:cubicBezTo>
                    <a:pt x="167173" y="1597499"/>
                    <a:pt x="84594" y="1597499"/>
                    <a:pt x="0" y="1597499"/>
                  </a:cubicBezTo>
                  <a:cubicBezTo>
                    <a:pt x="0" y="1181923"/>
                    <a:pt x="0" y="767376"/>
                    <a:pt x="0" y="350771"/>
                  </a:cubicBezTo>
                  <a:close/>
                  <a:moveTo>
                    <a:pt x="134947" y="273107"/>
                  </a:moveTo>
                  <a:cubicBezTo>
                    <a:pt x="134947" y="290080"/>
                    <a:pt x="134947" y="306024"/>
                    <a:pt x="134947" y="321969"/>
                  </a:cubicBezTo>
                  <a:cubicBezTo>
                    <a:pt x="170194" y="321969"/>
                    <a:pt x="203931" y="321969"/>
                    <a:pt x="238674" y="321969"/>
                  </a:cubicBezTo>
                  <a:cubicBezTo>
                    <a:pt x="238674" y="304482"/>
                    <a:pt x="238674" y="289566"/>
                    <a:pt x="238674" y="273107"/>
                  </a:cubicBezTo>
                  <a:cubicBezTo>
                    <a:pt x="202420" y="273107"/>
                    <a:pt x="169691" y="273107"/>
                    <a:pt x="134947" y="273107"/>
                  </a:cubicBezTo>
                  <a:close/>
                  <a:moveTo>
                    <a:pt x="14099" y="271564"/>
                  </a:moveTo>
                  <a:cubicBezTo>
                    <a:pt x="14099" y="290080"/>
                    <a:pt x="14099" y="304996"/>
                    <a:pt x="14099" y="321969"/>
                  </a:cubicBezTo>
                  <a:cubicBezTo>
                    <a:pt x="50353" y="321969"/>
                    <a:pt x="83587" y="321969"/>
                    <a:pt x="117827" y="321969"/>
                  </a:cubicBezTo>
                  <a:cubicBezTo>
                    <a:pt x="117827" y="304996"/>
                    <a:pt x="117827" y="289052"/>
                    <a:pt x="117827" y="271564"/>
                  </a:cubicBezTo>
                  <a:cubicBezTo>
                    <a:pt x="99700" y="271564"/>
                    <a:pt x="83083" y="271564"/>
                    <a:pt x="66466" y="271564"/>
                  </a:cubicBezTo>
                  <a:cubicBezTo>
                    <a:pt x="49346" y="271564"/>
                    <a:pt x="32226" y="271564"/>
                    <a:pt x="14099" y="271564"/>
                  </a:cubicBezTo>
                  <a:close/>
                  <a:moveTo>
                    <a:pt x="49346" y="209331"/>
                  </a:moveTo>
                  <a:cubicBezTo>
                    <a:pt x="11581" y="209331"/>
                    <a:pt x="6043" y="217045"/>
                    <a:pt x="17120" y="255106"/>
                  </a:cubicBezTo>
                  <a:cubicBezTo>
                    <a:pt x="90132" y="255106"/>
                    <a:pt x="163145" y="255106"/>
                    <a:pt x="237164" y="255106"/>
                  </a:cubicBezTo>
                  <a:cubicBezTo>
                    <a:pt x="243710" y="212417"/>
                    <a:pt x="241192" y="209331"/>
                    <a:pt x="202923" y="209331"/>
                  </a:cubicBezTo>
                  <a:cubicBezTo>
                    <a:pt x="151563" y="209331"/>
                    <a:pt x="100707" y="209331"/>
                    <a:pt x="49346" y="209331"/>
                  </a:cubicBezTo>
                  <a:close/>
                  <a:moveTo>
                    <a:pt x="0" y="190815"/>
                  </a:moveTo>
                  <a:cubicBezTo>
                    <a:pt x="84594" y="190815"/>
                    <a:pt x="167676" y="190815"/>
                    <a:pt x="252773" y="190815"/>
                  </a:cubicBezTo>
                  <a:cubicBezTo>
                    <a:pt x="252773" y="240704"/>
                    <a:pt x="252773" y="290080"/>
                    <a:pt x="252773" y="340484"/>
                  </a:cubicBezTo>
                  <a:cubicBezTo>
                    <a:pt x="168180" y="340484"/>
                    <a:pt x="84594" y="340484"/>
                    <a:pt x="0" y="340484"/>
                  </a:cubicBezTo>
                  <a:cubicBezTo>
                    <a:pt x="0" y="290594"/>
                    <a:pt x="0" y="241219"/>
                    <a:pt x="0" y="190815"/>
                  </a:cubicBezTo>
                  <a:close/>
                  <a:moveTo>
                    <a:pt x="31723" y="0"/>
                  </a:moveTo>
                  <a:cubicBezTo>
                    <a:pt x="31723" y="39603"/>
                    <a:pt x="31723" y="78691"/>
                    <a:pt x="31723" y="120867"/>
                  </a:cubicBezTo>
                  <a:cubicBezTo>
                    <a:pt x="55892" y="120867"/>
                    <a:pt x="74523" y="120867"/>
                    <a:pt x="95168" y="120867"/>
                  </a:cubicBezTo>
                  <a:cubicBezTo>
                    <a:pt x="95168" y="142468"/>
                    <a:pt x="95168" y="162013"/>
                    <a:pt x="95168" y="183100"/>
                  </a:cubicBezTo>
                  <a:cubicBezTo>
                    <a:pt x="66467" y="183100"/>
                    <a:pt x="40786" y="183100"/>
                    <a:pt x="11078" y="183100"/>
                  </a:cubicBezTo>
                  <a:cubicBezTo>
                    <a:pt x="15610" y="121381"/>
                    <a:pt x="20142" y="61205"/>
                    <a:pt x="24170" y="514"/>
                  </a:cubicBezTo>
                  <a:cubicBezTo>
                    <a:pt x="26688" y="514"/>
                    <a:pt x="29205" y="514"/>
                    <a:pt x="31723" y="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95D39F9-71EA-4F56-A66D-4C9E01707329}"/>
                </a:ext>
              </a:extLst>
            </p:cNvPr>
            <p:cNvSpPr/>
            <p:nvPr/>
          </p:nvSpPr>
          <p:spPr>
            <a:xfrm>
              <a:off x="7336235" y="2262006"/>
              <a:ext cx="427135" cy="1492845"/>
            </a:xfrm>
            <a:custGeom>
              <a:avLst/>
              <a:gdLst>
                <a:gd name="connsiteX0" fmla="*/ 342995 w 577665"/>
                <a:gd name="connsiteY0" fmla="*/ 1531565 h 1976576"/>
                <a:gd name="connsiteX1" fmla="*/ 342995 w 577665"/>
                <a:gd name="connsiteY1" fmla="*/ 1585857 h 1976576"/>
                <a:gd name="connsiteX2" fmla="*/ 451295 w 577665"/>
                <a:gd name="connsiteY2" fmla="*/ 1585857 h 1976576"/>
                <a:gd name="connsiteX3" fmla="*/ 451295 w 577665"/>
                <a:gd name="connsiteY3" fmla="*/ 1531565 h 1976576"/>
                <a:gd name="connsiteX4" fmla="*/ 126370 w 577665"/>
                <a:gd name="connsiteY4" fmla="*/ 1526871 h 1976576"/>
                <a:gd name="connsiteX5" fmla="*/ 126370 w 577665"/>
                <a:gd name="connsiteY5" fmla="*/ 1581163 h 1976576"/>
                <a:gd name="connsiteX6" fmla="*/ 234670 w 577665"/>
                <a:gd name="connsiteY6" fmla="*/ 1581163 h 1976576"/>
                <a:gd name="connsiteX7" fmla="*/ 234670 w 577665"/>
                <a:gd name="connsiteY7" fmla="*/ 1526871 h 1976576"/>
                <a:gd name="connsiteX8" fmla="*/ 342995 w 577665"/>
                <a:gd name="connsiteY8" fmla="*/ 1409581 h 1976576"/>
                <a:gd name="connsiteX9" fmla="*/ 342995 w 577665"/>
                <a:gd name="connsiteY9" fmla="*/ 1463873 h 1976576"/>
                <a:gd name="connsiteX10" fmla="*/ 451295 w 577665"/>
                <a:gd name="connsiteY10" fmla="*/ 1463873 h 1976576"/>
                <a:gd name="connsiteX11" fmla="*/ 451295 w 577665"/>
                <a:gd name="connsiteY11" fmla="*/ 1409581 h 1976576"/>
                <a:gd name="connsiteX12" fmla="*/ 126370 w 577665"/>
                <a:gd name="connsiteY12" fmla="*/ 1404887 h 1976576"/>
                <a:gd name="connsiteX13" fmla="*/ 126370 w 577665"/>
                <a:gd name="connsiteY13" fmla="*/ 1459180 h 1976576"/>
                <a:gd name="connsiteX14" fmla="*/ 234670 w 577665"/>
                <a:gd name="connsiteY14" fmla="*/ 1459180 h 1976576"/>
                <a:gd name="connsiteX15" fmla="*/ 234670 w 577665"/>
                <a:gd name="connsiteY15" fmla="*/ 1404887 h 1976576"/>
                <a:gd name="connsiteX16" fmla="*/ 342995 w 577665"/>
                <a:gd name="connsiteY16" fmla="*/ 1287599 h 1976576"/>
                <a:gd name="connsiteX17" fmla="*/ 342995 w 577665"/>
                <a:gd name="connsiteY17" fmla="*/ 1341892 h 1976576"/>
                <a:gd name="connsiteX18" fmla="*/ 451295 w 577665"/>
                <a:gd name="connsiteY18" fmla="*/ 1341892 h 1976576"/>
                <a:gd name="connsiteX19" fmla="*/ 451295 w 577665"/>
                <a:gd name="connsiteY19" fmla="*/ 1287599 h 1976576"/>
                <a:gd name="connsiteX20" fmla="*/ 126370 w 577665"/>
                <a:gd name="connsiteY20" fmla="*/ 1282905 h 1976576"/>
                <a:gd name="connsiteX21" fmla="*/ 126370 w 577665"/>
                <a:gd name="connsiteY21" fmla="*/ 1337198 h 1976576"/>
                <a:gd name="connsiteX22" fmla="*/ 234670 w 577665"/>
                <a:gd name="connsiteY22" fmla="*/ 1337198 h 1976576"/>
                <a:gd name="connsiteX23" fmla="*/ 234670 w 577665"/>
                <a:gd name="connsiteY23" fmla="*/ 1282905 h 1976576"/>
                <a:gd name="connsiteX24" fmla="*/ 342995 w 577665"/>
                <a:gd name="connsiteY24" fmla="*/ 1165617 h 1976576"/>
                <a:gd name="connsiteX25" fmla="*/ 342995 w 577665"/>
                <a:gd name="connsiteY25" fmla="*/ 1219910 h 1976576"/>
                <a:gd name="connsiteX26" fmla="*/ 451295 w 577665"/>
                <a:gd name="connsiteY26" fmla="*/ 1219910 h 1976576"/>
                <a:gd name="connsiteX27" fmla="*/ 451295 w 577665"/>
                <a:gd name="connsiteY27" fmla="*/ 1165617 h 1976576"/>
                <a:gd name="connsiteX28" fmla="*/ 126370 w 577665"/>
                <a:gd name="connsiteY28" fmla="*/ 1160924 h 1976576"/>
                <a:gd name="connsiteX29" fmla="*/ 126370 w 577665"/>
                <a:gd name="connsiteY29" fmla="*/ 1215216 h 1976576"/>
                <a:gd name="connsiteX30" fmla="*/ 234670 w 577665"/>
                <a:gd name="connsiteY30" fmla="*/ 1215216 h 1976576"/>
                <a:gd name="connsiteX31" fmla="*/ 234670 w 577665"/>
                <a:gd name="connsiteY31" fmla="*/ 1160924 h 1976576"/>
                <a:gd name="connsiteX32" fmla="*/ 342995 w 577665"/>
                <a:gd name="connsiteY32" fmla="*/ 1043636 h 1976576"/>
                <a:gd name="connsiteX33" fmla="*/ 342995 w 577665"/>
                <a:gd name="connsiteY33" fmla="*/ 1097928 h 1976576"/>
                <a:gd name="connsiteX34" fmla="*/ 451295 w 577665"/>
                <a:gd name="connsiteY34" fmla="*/ 1097928 h 1976576"/>
                <a:gd name="connsiteX35" fmla="*/ 451295 w 577665"/>
                <a:gd name="connsiteY35" fmla="*/ 1043636 h 1976576"/>
                <a:gd name="connsiteX36" fmla="*/ 126370 w 577665"/>
                <a:gd name="connsiteY36" fmla="*/ 1038942 h 1976576"/>
                <a:gd name="connsiteX37" fmla="*/ 126370 w 577665"/>
                <a:gd name="connsiteY37" fmla="*/ 1093234 h 1976576"/>
                <a:gd name="connsiteX38" fmla="*/ 234670 w 577665"/>
                <a:gd name="connsiteY38" fmla="*/ 1093234 h 1976576"/>
                <a:gd name="connsiteX39" fmla="*/ 234670 w 577665"/>
                <a:gd name="connsiteY39" fmla="*/ 1038942 h 1976576"/>
                <a:gd name="connsiteX40" fmla="*/ 342995 w 577665"/>
                <a:gd name="connsiteY40" fmla="*/ 921654 h 1976576"/>
                <a:gd name="connsiteX41" fmla="*/ 342995 w 577665"/>
                <a:gd name="connsiteY41" fmla="*/ 975946 h 1976576"/>
                <a:gd name="connsiteX42" fmla="*/ 451295 w 577665"/>
                <a:gd name="connsiteY42" fmla="*/ 975946 h 1976576"/>
                <a:gd name="connsiteX43" fmla="*/ 451295 w 577665"/>
                <a:gd name="connsiteY43" fmla="*/ 921654 h 1976576"/>
                <a:gd name="connsiteX44" fmla="*/ 126370 w 577665"/>
                <a:gd name="connsiteY44" fmla="*/ 916960 h 1976576"/>
                <a:gd name="connsiteX45" fmla="*/ 126370 w 577665"/>
                <a:gd name="connsiteY45" fmla="*/ 971252 h 1976576"/>
                <a:gd name="connsiteX46" fmla="*/ 234670 w 577665"/>
                <a:gd name="connsiteY46" fmla="*/ 971252 h 1976576"/>
                <a:gd name="connsiteX47" fmla="*/ 234670 w 577665"/>
                <a:gd name="connsiteY47" fmla="*/ 916960 h 1976576"/>
                <a:gd name="connsiteX48" fmla="*/ 342995 w 577665"/>
                <a:gd name="connsiteY48" fmla="*/ 799672 h 1976576"/>
                <a:gd name="connsiteX49" fmla="*/ 342995 w 577665"/>
                <a:gd name="connsiteY49" fmla="*/ 853964 h 1976576"/>
                <a:gd name="connsiteX50" fmla="*/ 451295 w 577665"/>
                <a:gd name="connsiteY50" fmla="*/ 853964 h 1976576"/>
                <a:gd name="connsiteX51" fmla="*/ 451295 w 577665"/>
                <a:gd name="connsiteY51" fmla="*/ 799672 h 1976576"/>
                <a:gd name="connsiteX52" fmla="*/ 126370 w 577665"/>
                <a:gd name="connsiteY52" fmla="*/ 794978 h 1976576"/>
                <a:gd name="connsiteX53" fmla="*/ 126370 w 577665"/>
                <a:gd name="connsiteY53" fmla="*/ 849270 h 1976576"/>
                <a:gd name="connsiteX54" fmla="*/ 234670 w 577665"/>
                <a:gd name="connsiteY54" fmla="*/ 849270 h 1976576"/>
                <a:gd name="connsiteX55" fmla="*/ 234670 w 577665"/>
                <a:gd name="connsiteY55" fmla="*/ 794978 h 1976576"/>
                <a:gd name="connsiteX56" fmla="*/ 342995 w 577665"/>
                <a:gd name="connsiteY56" fmla="*/ 677690 h 1976576"/>
                <a:gd name="connsiteX57" fmla="*/ 342995 w 577665"/>
                <a:gd name="connsiteY57" fmla="*/ 731982 h 1976576"/>
                <a:gd name="connsiteX58" fmla="*/ 451295 w 577665"/>
                <a:gd name="connsiteY58" fmla="*/ 731982 h 1976576"/>
                <a:gd name="connsiteX59" fmla="*/ 451295 w 577665"/>
                <a:gd name="connsiteY59" fmla="*/ 677690 h 1976576"/>
                <a:gd name="connsiteX60" fmla="*/ 126370 w 577665"/>
                <a:gd name="connsiteY60" fmla="*/ 672996 h 1976576"/>
                <a:gd name="connsiteX61" fmla="*/ 126370 w 577665"/>
                <a:gd name="connsiteY61" fmla="*/ 727289 h 1976576"/>
                <a:gd name="connsiteX62" fmla="*/ 234670 w 577665"/>
                <a:gd name="connsiteY62" fmla="*/ 727289 h 1976576"/>
                <a:gd name="connsiteX63" fmla="*/ 234670 w 577665"/>
                <a:gd name="connsiteY63" fmla="*/ 672996 h 1976576"/>
                <a:gd name="connsiteX64" fmla="*/ 342995 w 577665"/>
                <a:gd name="connsiteY64" fmla="*/ 555708 h 1976576"/>
                <a:gd name="connsiteX65" fmla="*/ 342995 w 577665"/>
                <a:gd name="connsiteY65" fmla="*/ 610000 h 1976576"/>
                <a:gd name="connsiteX66" fmla="*/ 451295 w 577665"/>
                <a:gd name="connsiteY66" fmla="*/ 610000 h 1976576"/>
                <a:gd name="connsiteX67" fmla="*/ 451295 w 577665"/>
                <a:gd name="connsiteY67" fmla="*/ 555708 h 1976576"/>
                <a:gd name="connsiteX68" fmla="*/ 126370 w 577665"/>
                <a:gd name="connsiteY68" fmla="*/ 551014 h 1976576"/>
                <a:gd name="connsiteX69" fmla="*/ 126370 w 577665"/>
                <a:gd name="connsiteY69" fmla="*/ 605307 h 1976576"/>
                <a:gd name="connsiteX70" fmla="*/ 234670 w 577665"/>
                <a:gd name="connsiteY70" fmla="*/ 605307 h 1976576"/>
                <a:gd name="connsiteX71" fmla="*/ 234670 w 577665"/>
                <a:gd name="connsiteY71" fmla="*/ 551014 h 1976576"/>
                <a:gd name="connsiteX72" fmla="*/ 342995 w 577665"/>
                <a:gd name="connsiteY72" fmla="*/ 433726 h 1976576"/>
                <a:gd name="connsiteX73" fmla="*/ 342995 w 577665"/>
                <a:gd name="connsiteY73" fmla="*/ 488019 h 1976576"/>
                <a:gd name="connsiteX74" fmla="*/ 451295 w 577665"/>
                <a:gd name="connsiteY74" fmla="*/ 488019 h 1976576"/>
                <a:gd name="connsiteX75" fmla="*/ 451295 w 577665"/>
                <a:gd name="connsiteY75" fmla="*/ 433726 h 1976576"/>
                <a:gd name="connsiteX76" fmla="*/ 126370 w 577665"/>
                <a:gd name="connsiteY76" fmla="*/ 429032 h 1976576"/>
                <a:gd name="connsiteX77" fmla="*/ 126370 w 577665"/>
                <a:gd name="connsiteY77" fmla="*/ 483325 h 1976576"/>
                <a:gd name="connsiteX78" fmla="*/ 234670 w 577665"/>
                <a:gd name="connsiteY78" fmla="*/ 483325 h 1976576"/>
                <a:gd name="connsiteX79" fmla="*/ 234670 w 577665"/>
                <a:gd name="connsiteY79" fmla="*/ 429032 h 1976576"/>
                <a:gd name="connsiteX80" fmla="*/ 249290 w 577665"/>
                <a:gd name="connsiteY80" fmla="*/ 0 h 1976576"/>
                <a:gd name="connsiteX81" fmla="*/ 328376 w 577665"/>
                <a:gd name="connsiteY81" fmla="*/ 0 h 1976576"/>
                <a:gd name="connsiteX82" fmla="*/ 328376 w 577665"/>
                <a:gd name="connsiteY82" fmla="*/ 178763 h 1976576"/>
                <a:gd name="connsiteX83" fmla="*/ 397145 w 577665"/>
                <a:gd name="connsiteY83" fmla="*/ 178763 h 1976576"/>
                <a:gd name="connsiteX84" fmla="*/ 397145 w 577665"/>
                <a:gd name="connsiteY84" fmla="*/ 299617 h 1976576"/>
                <a:gd name="connsiteX85" fmla="*/ 577665 w 577665"/>
                <a:gd name="connsiteY85" fmla="*/ 299617 h 1976576"/>
                <a:gd name="connsiteX86" fmla="*/ 577665 w 577665"/>
                <a:gd name="connsiteY86" fmla="*/ 1976576 h 1976576"/>
                <a:gd name="connsiteX87" fmla="*/ 379083 w 577665"/>
                <a:gd name="connsiteY87" fmla="*/ 1976576 h 1976576"/>
                <a:gd name="connsiteX88" fmla="*/ 379083 w 577665"/>
                <a:gd name="connsiteY88" fmla="*/ 1654427 h 1976576"/>
                <a:gd name="connsiteX89" fmla="*/ 198582 w 577665"/>
                <a:gd name="connsiteY89" fmla="*/ 1654427 h 1976576"/>
                <a:gd name="connsiteX90" fmla="*/ 198582 w 577665"/>
                <a:gd name="connsiteY90" fmla="*/ 1976576 h 1976576"/>
                <a:gd name="connsiteX91" fmla="*/ 0 w 577665"/>
                <a:gd name="connsiteY91" fmla="*/ 1976576 h 1976576"/>
                <a:gd name="connsiteX92" fmla="*/ 0 w 577665"/>
                <a:gd name="connsiteY92" fmla="*/ 299617 h 1976576"/>
                <a:gd name="connsiteX93" fmla="*/ 180520 w 577665"/>
                <a:gd name="connsiteY93" fmla="*/ 299617 h 1976576"/>
                <a:gd name="connsiteX94" fmla="*/ 180520 w 577665"/>
                <a:gd name="connsiteY94" fmla="*/ 178763 h 1976576"/>
                <a:gd name="connsiteX95" fmla="*/ 249290 w 577665"/>
                <a:gd name="connsiteY95" fmla="*/ 178763 h 197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577665" h="1976576">
                  <a:moveTo>
                    <a:pt x="342995" y="1531565"/>
                  </a:moveTo>
                  <a:lnTo>
                    <a:pt x="342995" y="1585857"/>
                  </a:lnTo>
                  <a:lnTo>
                    <a:pt x="451295" y="1585857"/>
                  </a:lnTo>
                  <a:lnTo>
                    <a:pt x="451295" y="1531565"/>
                  </a:lnTo>
                  <a:close/>
                  <a:moveTo>
                    <a:pt x="126370" y="1526871"/>
                  </a:moveTo>
                  <a:lnTo>
                    <a:pt x="126370" y="1581163"/>
                  </a:lnTo>
                  <a:lnTo>
                    <a:pt x="234670" y="1581163"/>
                  </a:lnTo>
                  <a:lnTo>
                    <a:pt x="234670" y="1526871"/>
                  </a:lnTo>
                  <a:close/>
                  <a:moveTo>
                    <a:pt x="342995" y="1409581"/>
                  </a:moveTo>
                  <a:lnTo>
                    <a:pt x="342995" y="1463873"/>
                  </a:lnTo>
                  <a:lnTo>
                    <a:pt x="451295" y="1463873"/>
                  </a:lnTo>
                  <a:lnTo>
                    <a:pt x="451295" y="1409581"/>
                  </a:lnTo>
                  <a:close/>
                  <a:moveTo>
                    <a:pt x="126370" y="1404887"/>
                  </a:moveTo>
                  <a:lnTo>
                    <a:pt x="126370" y="1459180"/>
                  </a:lnTo>
                  <a:lnTo>
                    <a:pt x="234670" y="1459180"/>
                  </a:lnTo>
                  <a:lnTo>
                    <a:pt x="234670" y="1404887"/>
                  </a:lnTo>
                  <a:close/>
                  <a:moveTo>
                    <a:pt x="342995" y="1287599"/>
                  </a:moveTo>
                  <a:lnTo>
                    <a:pt x="342995" y="1341892"/>
                  </a:lnTo>
                  <a:lnTo>
                    <a:pt x="451295" y="1341892"/>
                  </a:lnTo>
                  <a:lnTo>
                    <a:pt x="451295" y="1287599"/>
                  </a:lnTo>
                  <a:close/>
                  <a:moveTo>
                    <a:pt x="126370" y="1282905"/>
                  </a:moveTo>
                  <a:lnTo>
                    <a:pt x="126370" y="1337198"/>
                  </a:lnTo>
                  <a:lnTo>
                    <a:pt x="234670" y="1337198"/>
                  </a:lnTo>
                  <a:lnTo>
                    <a:pt x="234670" y="1282905"/>
                  </a:lnTo>
                  <a:close/>
                  <a:moveTo>
                    <a:pt x="342995" y="1165617"/>
                  </a:moveTo>
                  <a:lnTo>
                    <a:pt x="342995" y="1219910"/>
                  </a:lnTo>
                  <a:lnTo>
                    <a:pt x="451295" y="1219910"/>
                  </a:lnTo>
                  <a:lnTo>
                    <a:pt x="451295" y="1165617"/>
                  </a:lnTo>
                  <a:close/>
                  <a:moveTo>
                    <a:pt x="126370" y="1160924"/>
                  </a:moveTo>
                  <a:lnTo>
                    <a:pt x="126370" y="1215216"/>
                  </a:lnTo>
                  <a:lnTo>
                    <a:pt x="234670" y="1215216"/>
                  </a:lnTo>
                  <a:lnTo>
                    <a:pt x="234670" y="1160924"/>
                  </a:lnTo>
                  <a:close/>
                  <a:moveTo>
                    <a:pt x="342995" y="1043636"/>
                  </a:moveTo>
                  <a:lnTo>
                    <a:pt x="342995" y="1097928"/>
                  </a:lnTo>
                  <a:lnTo>
                    <a:pt x="451295" y="1097928"/>
                  </a:lnTo>
                  <a:lnTo>
                    <a:pt x="451295" y="1043636"/>
                  </a:lnTo>
                  <a:close/>
                  <a:moveTo>
                    <a:pt x="126370" y="1038942"/>
                  </a:moveTo>
                  <a:lnTo>
                    <a:pt x="126370" y="1093234"/>
                  </a:lnTo>
                  <a:lnTo>
                    <a:pt x="234670" y="1093234"/>
                  </a:lnTo>
                  <a:lnTo>
                    <a:pt x="234670" y="1038942"/>
                  </a:lnTo>
                  <a:close/>
                  <a:moveTo>
                    <a:pt x="342995" y="921654"/>
                  </a:moveTo>
                  <a:lnTo>
                    <a:pt x="342995" y="975946"/>
                  </a:lnTo>
                  <a:lnTo>
                    <a:pt x="451295" y="975946"/>
                  </a:lnTo>
                  <a:lnTo>
                    <a:pt x="451295" y="921654"/>
                  </a:lnTo>
                  <a:close/>
                  <a:moveTo>
                    <a:pt x="126370" y="916960"/>
                  </a:moveTo>
                  <a:lnTo>
                    <a:pt x="126370" y="971252"/>
                  </a:lnTo>
                  <a:lnTo>
                    <a:pt x="234670" y="971252"/>
                  </a:lnTo>
                  <a:lnTo>
                    <a:pt x="234670" y="916960"/>
                  </a:lnTo>
                  <a:close/>
                  <a:moveTo>
                    <a:pt x="342995" y="799672"/>
                  </a:moveTo>
                  <a:lnTo>
                    <a:pt x="342995" y="853964"/>
                  </a:lnTo>
                  <a:lnTo>
                    <a:pt x="451295" y="853964"/>
                  </a:lnTo>
                  <a:lnTo>
                    <a:pt x="451295" y="799672"/>
                  </a:lnTo>
                  <a:close/>
                  <a:moveTo>
                    <a:pt x="126370" y="794978"/>
                  </a:moveTo>
                  <a:lnTo>
                    <a:pt x="126370" y="849270"/>
                  </a:lnTo>
                  <a:lnTo>
                    <a:pt x="234670" y="849270"/>
                  </a:lnTo>
                  <a:lnTo>
                    <a:pt x="234670" y="794978"/>
                  </a:lnTo>
                  <a:close/>
                  <a:moveTo>
                    <a:pt x="342995" y="677690"/>
                  </a:moveTo>
                  <a:lnTo>
                    <a:pt x="342995" y="731982"/>
                  </a:lnTo>
                  <a:lnTo>
                    <a:pt x="451295" y="731982"/>
                  </a:lnTo>
                  <a:lnTo>
                    <a:pt x="451295" y="677690"/>
                  </a:lnTo>
                  <a:close/>
                  <a:moveTo>
                    <a:pt x="126370" y="672996"/>
                  </a:moveTo>
                  <a:lnTo>
                    <a:pt x="126370" y="727289"/>
                  </a:lnTo>
                  <a:lnTo>
                    <a:pt x="234670" y="727289"/>
                  </a:lnTo>
                  <a:lnTo>
                    <a:pt x="234670" y="672996"/>
                  </a:lnTo>
                  <a:close/>
                  <a:moveTo>
                    <a:pt x="342995" y="555708"/>
                  </a:moveTo>
                  <a:lnTo>
                    <a:pt x="342995" y="610000"/>
                  </a:lnTo>
                  <a:lnTo>
                    <a:pt x="451295" y="610000"/>
                  </a:lnTo>
                  <a:lnTo>
                    <a:pt x="451295" y="555708"/>
                  </a:lnTo>
                  <a:close/>
                  <a:moveTo>
                    <a:pt x="126370" y="551014"/>
                  </a:moveTo>
                  <a:lnTo>
                    <a:pt x="126370" y="605307"/>
                  </a:lnTo>
                  <a:lnTo>
                    <a:pt x="234670" y="605307"/>
                  </a:lnTo>
                  <a:lnTo>
                    <a:pt x="234670" y="551014"/>
                  </a:lnTo>
                  <a:close/>
                  <a:moveTo>
                    <a:pt x="342995" y="433726"/>
                  </a:moveTo>
                  <a:lnTo>
                    <a:pt x="342995" y="488019"/>
                  </a:lnTo>
                  <a:lnTo>
                    <a:pt x="451295" y="488019"/>
                  </a:lnTo>
                  <a:lnTo>
                    <a:pt x="451295" y="433726"/>
                  </a:lnTo>
                  <a:close/>
                  <a:moveTo>
                    <a:pt x="126370" y="429032"/>
                  </a:moveTo>
                  <a:lnTo>
                    <a:pt x="126370" y="483325"/>
                  </a:lnTo>
                  <a:lnTo>
                    <a:pt x="234670" y="483325"/>
                  </a:lnTo>
                  <a:lnTo>
                    <a:pt x="234670" y="429032"/>
                  </a:lnTo>
                  <a:close/>
                  <a:moveTo>
                    <a:pt x="249290" y="0"/>
                  </a:moveTo>
                  <a:lnTo>
                    <a:pt x="328376" y="0"/>
                  </a:lnTo>
                  <a:lnTo>
                    <a:pt x="328376" y="178763"/>
                  </a:lnTo>
                  <a:lnTo>
                    <a:pt x="397145" y="178763"/>
                  </a:lnTo>
                  <a:lnTo>
                    <a:pt x="397145" y="299617"/>
                  </a:lnTo>
                  <a:lnTo>
                    <a:pt x="577665" y="299617"/>
                  </a:lnTo>
                  <a:lnTo>
                    <a:pt x="577665" y="1976576"/>
                  </a:lnTo>
                  <a:lnTo>
                    <a:pt x="379083" y="1976576"/>
                  </a:lnTo>
                  <a:lnTo>
                    <a:pt x="379083" y="1654427"/>
                  </a:lnTo>
                  <a:lnTo>
                    <a:pt x="198582" y="1654427"/>
                  </a:lnTo>
                  <a:lnTo>
                    <a:pt x="198582" y="1976576"/>
                  </a:lnTo>
                  <a:lnTo>
                    <a:pt x="0" y="1976576"/>
                  </a:lnTo>
                  <a:lnTo>
                    <a:pt x="0" y="299617"/>
                  </a:lnTo>
                  <a:lnTo>
                    <a:pt x="180520" y="299617"/>
                  </a:lnTo>
                  <a:lnTo>
                    <a:pt x="180520" y="178763"/>
                  </a:lnTo>
                  <a:lnTo>
                    <a:pt x="249290" y="17876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424A004-6C84-414C-9A2E-E88E63CD4C18}"/>
                </a:ext>
              </a:extLst>
            </p:cNvPr>
            <p:cNvSpPr/>
            <p:nvPr/>
          </p:nvSpPr>
          <p:spPr>
            <a:xfrm>
              <a:off x="7813002" y="2415640"/>
              <a:ext cx="623978" cy="1339211"/>
            </a:xfrm>
            <a:custGeom>
              <a:avLst/>
              <a:gdLst>
                <a:gd name="connsiteX0" fmla="*/ 220666 w 637355"/>
                <a:gd name="connsiteY0" fmla="*/ 807253 h 1339211"/>
                <a:gd name="connsiteX1" fmla="*/ 220666 w 637355"/>
                <a:gd name="connsiteY1" fmla="*/ 920972 h 1339211"/>
                <a:gd name="connsiteX2" fmla="*/ 334385 w 637355"/>
                <a:gd name="connsiteY2" fmla="*/ 920972 h 1339211"/>
                <a:gd name="connsiteX3" fmla="*/ 334385 w 637355"/>
                <a:gd name="connsiteY3" fmla="*/ 807253 h 1339211"/>
                <a:gd name="connsiteX4" fmla="*/ 79542 w 637355"/>
                <a:gd name="connsiteY4" fmla="*/ 807253 h 1339211"/>
                <a:gd name="connsiteX5" fmla="*/ 79542 w 637355"/>
                <a:gd name="connsiteY5" fmla="*/ 920972 h 1339211"/>
                <a:gd name="connsiteX6" fmla="*/ 193261 w 637355"/>
                <a:gd name="connsiteY6" fmla="*/ 920972 h 1339211"/>
                <a:gd name="connsiteX7" fmla="*/ 193261 w 637355"/>
                <a:gd name="connsiteY7" fmla="*/ 807253 h 1339211"/>
                <a:gd name="connsiteX8" fmla="*/ 220666 w 637355"/>
                <a:gd name="connsiteY8" fmla="*/ 661702 h 1339211"/>
                <a:gd name="connsiteX9" fmla="*/ 220666 w 637355"/>
                <a:gd name="connsiteY9" fmla="*/ 775421 h 1339211"/>
                <a:gd name="connsiteX10" fmla="*/ 334385 w 637355"/>
                <a:gd name="connsiteY10" fmla="*/ 775421 h 1339211"/>
                <a:gd name="connsiteX11" fmla="*/ 334385 w 637355"/>
                <a:gd name="connsiteY11" fmla="*/ 661702 h 1339211"/>
                <a:gd name="connsiteX12" fmla="*/ 79542 w 637355"/>
                <a:gd name="connsiteY12" fmla="*/ 661702 h 1339211"/>
                <a:gd name="connsiteX13" fmla="*/ 79542 w 637355"/>
                <a:gd name="connsiteY13" fmla="*/ 775421 h 1339211"/>
                <a:gd name="connsiteX14" fmla="*/ 193261 w 637355"/>
                <a:gd name="connsiteY14" fmla="*/ 775421 h 1339211"/>
                <a:gd name="connsiteX15" fmla="*/ 193261 w 637355"/>
                <a:gd name="connsiteY15" fmla="*/ 661702 h 1339211"/>
                <a:gd name="connsiteX16" fmla="*/ 220666 w 637355"/>
                <a:gd name="connsiteY16" fmla="*/ 519029 h 1339211"/>
                <a:gd name="connsiteX17" fmla="*/ 220666 w 637355"/>
                <a:gd name="connsiteY17" fmla="*/ 632748 h 1339211"/>
                <a:gd name="connsiteX18" fmla="*/ 334385 w 637355"/>
                <a:gd name="connsiteY18" fmla="*/ 632748 h 1339211"/>
                <a:gd name="connsiteX19" fmla="*/ 334385 w 637355"/>
                <a:gd name="connsiteY19" fmla="*/ 519029 h 1339211"/>
                <a:gd name="connsiteX20" fmla="*/ 79542 w 637355"/>
                <a:gd name="connsiteY20" fmla="*/ 519029 h 1339211"/>
                <a:gd name="connsiteX21" fmla="*/ 79542 w 637355"/>
                <a:gd name="connsiteY21" fmla="*/ 632748 h 1339211"/>
                <a:gd name="connsiteX22" fmla="*/ 193261 w 637355"/>
                <a:gd name="connsiteY22" fmla="*/ 632748 h 1339211"/>
                <a:gd name="connsiteX23" fmla="*/ 193261 w 637355"/>
                <a:gd name="connsiteY23" fmla="*/ 519029 h 1339211"/>
                <a:gd name="connsiteX24" fmla="*/ 220666 w 637355"/>
                <a:gd name="connsiteY24" fmla="*/ 373478 h 1339211"/>
                <a:gd name="connsiteX25" fmla="*/ 220666 w 637355"/>
                <a:gd name="connsiteY25" fmla="*/ 487197 h 1339211"/>
                <a:gd name="connsiteX26" fmla="*/ 334385 w 637355"/>
                <a:gd name="connsiteY26" fmla="*/ 487197 h 1339211"/>
                <a:gd name="connsiteX27" fmla="*/ 334385 w 637355"/>
                <a:gd name="connsiteY27" fmla="*/ 373478 h 1339211"/>
                <a:gd name="connsiteX28" fmla="*/ 79542 w 637355"/>
                <a:gd name="connsiteY28" fmla="*/ 373478 h 1339211"/>
                <a:gd name="connsiteX29" fmla="*/ 79542 w 637355"/>
                <a:gd name="connsiteY29" fmla="*/ 487197 h 1339211"/>
                <a:gd name="connsiteX30" fmla="*/ 193261 w 637355"/>
                <a:gd name="connsiteY30" fmla="*/ 487197 h 1339211"/>
                <a:gd name="connsiteX31" fmla="*/ 193261 w 637355"/>
                <a:gd name="connsiteY31" fmla="*/ 373478 h 1339211"/>
                <a:gd name="connsiteX32" fmla="*/ 220666 w 637355"/>
                <a:gd name="connsiteY32" fmla="*/ 230805 h 1339211"/>
                <a:gd name="connsiteX33" fmla="*/ 220666 w 637355"/>
                <a:gd name="connsiteY33" fmla="*/ 344524 h 1339211"/>
                <a:gd name="connsiteX34" fmla="*/ 334385 w 637355"/>
                <a:gd name="connsiteY34" fmla="*/ 344524 h 1339211"/>
                <a:gd name="connsiteX35" fmla="*/ 334385 w 637355"/>
                <a:gd name="connsiteY35" fmla="*/ 230805 h 1339211"/>
                <a:gd name="connsiteX36" fmla="*/ 79542 w 637355"/>
                <a:gd name="connsiteY36" fmla="*/ 230805 h 1339211"/>
                <a:gd name="connsiteX37" fmla="*/ 79542 w 637355"/>
                <a:gd name="connsiteY37" fmla="*/ 344524 h 1339211"/>
                <a:gd name="connsiteX38" fmla="*/ 193261 w 637355"/>
                <a:gd name="connsiteY38" fmla="*/ 344524 h 1339211"/>
                <a:gd name="connsiteX39" fmla="*/ 193261 w 637355"/>
                <a:gd name="connsiteY39" fmla="*/ 230805 h 1339211"/>
                <a:gd name="connsiteX40" fmla="*/ 220666 w 637355"/>
                <a:gd name="connsiteY40" fmla="*/ 85254 h 1339211"/>
                <a:gd name="connsiteX41" fmla="*/ 220666 w 637355"/>
                <a:gd name="connsiteY41" fmla="*/ 198973 h 1339211"/>
                <a:gd name="connsiteX42" fmla="*/ 334385 w 637355"/>
                <a:gd name="connsiteY42" fmla="*/ 198973 h 1339211"/>
                <a:gd name="connsiteX43" fmla="*/ 334385 w 637355"/>
                <a:gd name="connsiteY43" fmla="*/ 85254 h 1339211"/>
                <a:gd name="connsiteX44" fmla="*/ 79542 w 637355"/>
                <a:gd name="connsiteY44" fmla="*/ 85254 h 1339211"/>
                <a:gd name="connsiteX45" fmla="*/ 79542 w 637355"/>
                <a:gd name="connsiteY45" fmla="*/ 198973 h 1339211"/>
                <a:gd name="connsiteX46" fmla="*/ 193261 w 637355"/>
                <a:gd name="connsiteY46" fmla="*/ 198973 h 1339211"/>
                <a:gd name="connsiteX47" fmla="*/ 193261 w 637355"/>
                <a:gd name="connsiteY47" fmla="*/ 85254 h 1339211"/>
                <a:gd name="connsiteX48" fmla="*/ 0 w 637355"/>
                <a:gd name="connsiteY48" fmla="*/ 0 h 1339211"/>
                <a:gd name="connsiteX49" fmla="*/ 637355 w 637355"/>
                <a:gd name="connsiteY49" fmla="*/ 0 h 1339211"/>
                <a:gd name="connsiteX50" fmla="*/ 637355 w 637355"/>
                <a:gd name="connsiteY50" fmla="*/ 1339211 h 1339211"/>
                <a:gd name="connsiteX51" fmla="*/ 0 w 637355"/>
                <a:gd name="connsiteY51" fmla="*/ 1339211 h 1339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37355" h="1339211">
                  <a:moveTo>
                    <a:pt x="220666" y="807253"/>
                  </a:moveTo>
                  <a:lnTo>
                    <a:pt x="220666" y="920972"/>
                  </a:lnTo>
                  <a:lnTo>
                    <a:pt x="334385" y="920972"/>
                  </a:lnTo>
                  <a:lnTo>
                    <a:pt x="334385" y="807253"/>
                  </a:lnTo>
                  <a:close/>
                  <a:moveTo>
                    <a:pt x="79542" y="807253"/>
                  </a:moveTo>
                  <a:lnTo>
                    <a:pt x="79542" y="920972"/>
                  </a:lnTo>
                  <a:lnTo>
                    <a:pt x="193261" y="920972"/>
                  </a:lnTo>
                  <a:lnTo>
                    <a:pt x="193261" y="807253"/>
                  </a:lnTo>
                  <a:close/>
                  <a:moveTo>
                    <a:pt x="220666" y="661702"/>
                  </a:moveTo>
                  <a:lnTo>
                    <a:pt x="220666" y="775421"/>
                  </a:lnTo>
                  <a:lnTo>
                    <a:pt x="334385" y="775421"/>
                  </a:lnTo>
                  <a:lnTo>
                    <a:pt x="334385" y="661702"/>
                  </a:lnTo>
                  <a:close/>
                  <a:moveTo>
                    <a:pt x="79542" y="661702"/>
                  </a:moveTo>
                  <a:lnTo>
                    <a:pt x="79542" y="775421"/>
                  </a:lnTo>
                  <a:lnTo>
                    <a:pt x="193261" y="775421"/>
                  </a:lnTo>
                  <a:lnTo>
                    <a:pt x="193261" y="661702"/>
                  </a:lnTo>
                  <a:close/>
                  <a:moveTo>
                    <a:pt x="220666" y="519029"/>
                  </a:moveTo>
                  <a:lnTo>
                    <a:pt x="220666" y="632748"/>
                  </a:lnTo>
                  <a:lnTo>
                    <a:pt x="334385" y="632748"/>
                  </a:lnTo>
                  <a:lnTo>
                    <a:pt x="334385" y="519029"/>
                  </a:lnTo>
                  <a:close/>
                  <a:moveTo>
                    <a:pt x="79542" y="519029"/>
                  </a:moveTo>
                  <a:lnTo>
                    <a:pt x="79542" y="632748"/>
                  </a:lnTo>
                  <a:lnTo>
                    <a:pt x="193261" y="632748"/>
                  </a:lnTo>
                  <a:lnTo>
                    <a:pt x="193261" y="519029"/>
                  </a:lnTo>
                  <a:close/>
                  <a:moveTo>
                    <a:pt x="220666" y="373478"/>
                  </a:moveTo>
                  <a:lnTo>
                    <a:pt x="220666" y="487197"/>
                  </a:lnTo>
                  <a:lnTo>
                    <a:pt x="334385" y="487197"/>
                  </a:lnTo>
                  <a:lnTo>
                    <a:pt x="334385" y="373478"/>
                  </a:lnTo>
                  <a:close/>
                  <a:moveTo>
                    <a:pt x="79542" y="373478"/>
                  </a:moveTo>
                  <a:lnTo>
                    <a:pt x="79542" y="487197"/>
                  </a:lnTo>
                  <a:lnTo>
                    <a:pt x="193261" y="487197"/>
                  </a:lnTo>
                  <a:lnTo>
                    <a:pt x="193261" y="373478"/>
                  </a:lnTo>
                  <a:close/>
                  <a:moveTo>
                    <a:pt x="220666" y="230805"/>
                  </a:moveTo>
                  <a:lnTo>
                    <a:pt x="220666" y="344524"/>
                  </a:lnTo>
                  <a:lnTo>
                    <a:pt x="334385" y="344524"/>
                  </a:lnTo>
                  <a:lnTo>
                    <a:pt x="334385" y="230805"/>
                  </a:lnTo>
                  <a:close/>
                  <a:moveTo>
                    <a:pt x="79542" y="230805"/>
                  </a:moveTo>
                  <a:lnTo>
                    <a:pt x="79542" y="344524"/>
                  </a:lnTo>
                  <a:lnTo>
                    <a:pt x="193261" y="344524"/>
                  </a:lnTo>
                  <a:lnTo>
                    <a:pt x="193261" y="230805"/>
                  </a:lnTo>
                  <a:close/>
                  <a:moveTo>
                    <a:pt x="220666" y="85254"/>
                  </a:moveTo>
                  <a:lnTo>
                    <a:pt x="220666" y="198973"/>
                  </a:lnTo>
                  <a:lnTo>
                    <a:pt x="334385" y="198973"/>
                  </a:lnTo>
                  <a:lnTo>
                    <a:pt x="334385" y="85254"/>
                  </a:lnTo>
                  <a:close/>
                  <a:moveTo>
                    <a:pt x="79542" y="85254"/>
                  </a:moveTo>
                  <a:lnTo>
                    <a:pt x="79542" y="198973"/>
                  </a:lnTo>
                  <a:lnTo>
                    <a:pt x="193261" y="198973"/>
                  </a:lnTo>
                  <a:lnTo>
                    <a:pt x="193261" y="85254"/>
                  </a:lnTo>
                  <a:close/>
                  <a:moveTo>
                    <a:pt x="0" y="0"/>
                  </a:moveTo>
                  <a:lnTo>
                    <a:pt x="637355" y="0"/>
                  </a:lnTo>
                  <a:lnTo>
                    <a:pt x="637355" y="1339211"/>
                  </a:lnTo>
                  <a:lnTo>
                    <a:pt x="0" y="13392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DF1B5FC-F41B-4543-A07F-87B63D963741}"/>
                </a:ext>
              </a:extLst>
            </p:cNvPr>
            <p:cNvSpPr/>
            <p:nvPr/>
          </p:nvSpPr>
          <p:spPr>
            <a:xfrm>
              <a:off x="3788766" y="2278018"/>
              <a:ext cx="452749" cy="1476833"/>
            </a:xfrm>
            <a:custGeom>
              <a:avLst/>
              <a:gdLst>
                <a:gd name="connsiteX0" fmla="*/ 244930 w 462455"/>
                <a:gd name="connsiteY0" fmla="*/ 661816 h 1476833"/>
                <a:gd name="connsiteX1" fmla="*/ 244930 w 462455"/>
                <a:gd name="connsiteY1" fmla="*/ 775535 h 1476833"/>
                <a:gd name="connsiteX2" fmla="*/ 358649 w 462455"/>
                <a:gd name="connsiteY2" fmla="*/ 775535 h 1476833"/>
                <a:gd name="connsiteX3" fmla="*/ 358649 w 462455"/>
                <a:gd name="connsiteY3" fmla="*/ 661816 h 1476833"/>
                <a:gd name="connsiteX4" fmla="*/ 103806 w 462455"/>
                <a:gd name="connsiteY4" fmla="*/ 661816 h 1476833"/>
                <a:gd name="connsiteX5" fmla="*/ 103806 w 462455"/>
                <a:gd name="connsiteY5" fmla="*/ 775535 h 1476833"/>
                <a:gd name="connsiteX6" fmla="*/ 217525 w 462455"/>
                <a:gd name="connsiteY6" fmla="*/ 775535 h 1476833"/>
                <a:gd name="connsiteX7" fmla="*/ 217525 w 462455"/>
                <a:gd name="connsiteY7" fmla="*/ 661816 h 1476833"/>
                <a:gd name="connsiteX8" fmla="*/ 244930 w 462455"/>
                <a:gd name="connsiteY8" fmla="*/ 516265 h 1476833"/>
                <a:gd name="connsiteX9" fmla="*/ 244930 w 462455"/>
                <a:gd name="connsiteY9" fmla="*/ 629984 h 1476833"/>
                <a:gd name="connsiteX10" fmla="*/ 358649 w 462455"/>
                <a:gd name="connsiteY10" fmla="*/ 629984 h 1476833"/>
                <a:gd name="connsiteX11" fmla="*/ 358649 w 462455"/>
                <a:gd name="connsiteY11" fmla="*/ 516265 h 1476833"/>
                <a:gd name="connsiteX12" fmla="*/ 103806 w 462455"/>
                <a:gd name="connsiteY12" fmla="*/ 516265 h 1476833"/>
                <a:gd name="connsiteX13" fmla="*/ 103806 w 462455"/>
                <a:gd name="connsiteY13" fmla="*/ 629984 h 1476833"/>
                <a:gd name="connsiteX14" fmla="*/ 217525 w 462455"/>
                <a:gd name="connsiteY14" fmla="*/ 629984 h 1476833"/>
                <a:gd name="connsiteX15" fmla="*/ 217525 w 462455"/>
                <a:gd name="connsiteY15" fmla="*/ 516265 h 1476833"/>
                <a:gd name="connsiteX16" fmla="*/ 244930 w 462455"/>
                <a:gd name="connsiteY16" fmla="*/ 368427 h 1476833"/>
                <a:gd name="connsiteX17" fmla="*/ 244930 w 462455"/>
                <a:gd name="connsiteY17" fmla="*/ 482146 h 1476833"/>
                <a:gd name="connsiteX18" fmla="*/ 358649 w 462455"/>
                <a:gd name="connsiteY18" fmla="*/ 482146 h 1476833"/>
                <a:gd name="connsiteX19" fmla="*/ 358649 w 462455"/>
                <a:gd name="connsiteY19" fmla="*/ 368427 h 1476833"/>
                <a:gd name="connsiteX20" fmla="*/ 103806 w 462455"/>
                <a:gd name="connsiteY20" fmla="*/ 368427 h 1476833"/>
                <a:gd name="connsiteX21" fmla="*/ 103806 w 462455"/>
                <a:gd name="connsiteY21" fmla="*/ 482146 h 1476833"/>
                <a:gd name="connsiteX22" fmla="*/ 217525 w 462455"/>
                <a:gd name="connsiteY22" fmla="*/ 482146 h 1476833"/>
                <a:gd name="connsiteX23" fmla="*/ 217525 w 462455"/>
                <a:gd name="connsiteY23" fmla="*/ 368427 h 1476833"/>
                <a:gd name="connsiteX24" fmla="*/ 244930 w 462455"/>
                <a:gd name="connsiteY24" fmla="*/ 222876 h 1476833"/>
                <a:gd name="connsiteX25" fmla="*/ 244930 w 462455"/>
                <a:gd name="connsiteY25" fmla="*/ 336595 h 1476833"/>
                <a:gd name="connsiteX26" fmla="*/ 358649 w 462455"/>
                <a:gd name="connsiteY26" fmla="*/ 336595 h 1476833"/>
                <a:gd name="connsiteX27" fmla="*/ 358649 w 462455"/>
                <a:gd name="connsiteY27" fmla="*/ 222876 h 1476833"/>
                <a:gd name="connsiteX28" fmla="*/ 103806 w 462455"/>
                <a:gd name="connsiteY28" fmla="*/ 222876 h 1476833"/>
                <a:gd name="connsiteX29" fmla="*/ 103806 w 462455"/>
                <a:gd name="connsiteY29" fmla="*/ 336595 h 1476833"/>
                <a:gd name="connsiteX30" fmla="*/ 217525 w 462455"/>
                <a:gd name="connsiteY30" fmla="*/ 336595 h 1476833"/>
                <a:gd name="connsiteX31" fmla="*/ 217525 w 462455"/>
                <a:gd name="connsiteY31" fmla="*/ 222876 h 1476833"/>
                <a:gd name="connsiteX32" fmla="*/ 0 w 462455"/>
                <a:gd name="connsiteY32" fmla="*/ 0 h 1476833"/>
                <a:gd name="connsiteX33" fmla="*/ 162985 w 462455"/>
                <a:gd name="connsiteY33" fmla="*/ 0 h 1476833"/>
                <a:gd name="connsiteX34" fmla="*/ 162985 w 462455"/>
                <a:gd name="connsiteY34" fmla="*/ 137622 h 1476833"/>
                <a:gd name="connsiteX35" fmla="*/ 462455 w 462455"/>
                <a:gd name="connsiteY35" fmla="*/ 137622 h 1476833"/>
                <a:gd name="connsiteX36" fmla="*/ 462455 w 462455"/>
                <a:gd name="connsiteY36" fmla="*/ 1476833 h 1476833"/>
                <a:gd name="connsiteX37" fmla="*/ 0 w 462455"/>
                <a:gd name="connsiteY37" fmla="*/ 1476833 h 1476833"/>
                <a:gd name="connsiteX38" fmla="*/ 0 w 462455"/>
                <a:gd name="connsiteY38" fmla="*/ 188757 h 1476833"/>
                <a:gd name="connsiteX39" fmla="*/ 0 w 462455"/>
                <a:gd name="connsiteY39" fmla="*/ 137622 h 147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62455" h="1476833">
                  <a:moveTo>
                    <a:pt x="244930" y="661816"/>
                  </a:moveTo>
                  <a:lnTo>
                    <a:pt x="244930" y="775535"/>
                  </a:lnTo>
                  <a:lnTo>
                    <a:pt x="358649" y="775535"/>
                  </a:lnTo>
                  <a:lnTo>
                    <a:pt x="358649" y="661816"/>
                  </a:lnTo>
                  <a:close/>
                  <a:moveTo>
                    <a:pt x="103806" y="661816"/>
                  </a:moveTo>
                  <a:lnTo>
                    <a:pt x="103806" y="775535"/>
                  </a:lnTo>
                  <a:lnTo>
                    <a:pt x="217525" y="775535"/>
                  </a:lnTo>
                  <a:lnTo>
                    <a:pt x="217525" y="661816"/>
                  </a:lnTo>
                  <a:close/>
                  <a:moveTo>
                    <a:pt x="244930" y="516265"/>
                  </a:moveTo>
                  <a:lnTo>
                    <a:pt x="244930" y="629984"/>
                  </a:lnTo>
                  <a:lnTo>
                    <a:pt x="358649" y="629984"/>
                  </a:lnTo>
                  <a:lnTo>
                    <a:pt x="358649" y="516265"/>
                  </a:lnTo>
                  <a:close/>
                  <a:moveTo>
                    <a:pt x="103806" y="516265"/>
                  </a:moveTo>
                  <a:lnTo>
                    <a:pt x="103806" y="629984"/>
                  </a:lnTo>
                  <a:lnTo>
                    <a:pt x="217525" y="629984"/>
                  </a:lnTo>
                  <a:lnTo>
                    <a:pt x="217525" y="516265"/>
                  </a:lnTo>
                  <a:close/>
                  <a:moveTo>
                    <a:pt x="244930" y="368427"/>
                  </a:moveTo>
                  <a:lnTo>
                    <a:pt x="244930" y="482146"/>
                  </a:lnTo>
                  <a:lnTo>
                    <a:pt x="358649" y="482146"/>
                  </a:lnTo>
                  <a:lnTo>
                    <a:pt x="358649" y="368427"/>
                  </a:lnTo>
                  <a:close/>
                  <a:moveTo>
                    <a:pt x="103806" y="368427"/>
                  </a:moveTo>
                  <a:lnTo>
                    <a:pt x="103806" y="482146"/>
                  </a:lnTo>
                  <a:lnTo>
                    <a:pt x="217525" y="482146"/>
                  </a:lnTo>
                  <a:lnTo>
                    <a:pt x="217525" y="368427"/>
                  </a:lnTo>
                  <a:close/>
                  <a:moveTo>
                    <a:pt x="244930" y="222876"/>
                  </a:moveTo>
                  <a:lnTo>
                    <a:pt x="244930" y="336595"/>
                  </a:lnTo>
                  <a:lnTo>
                    <a:pt x="358649" y="336595"/>
                  </a:lnTo>
                  <a:lnTo>
                    <a:pt x="358649" y="222876"/>
                  </a:lnTo>
                  <a:close/>
                  <a:moveTo>
                    <a:pt x="103806" y="222876"/>
                  </a:moveTo>
                  <a:lnTo>
                    <a:pt x="103806" y="336595"/>
                  </a:lnTo>
                  <a:lnTo>
                    <a:pt x="217525" y="336595"/>
                  </a:lnTo>
                  <a:lnTo>
                    <a:pt x="217525" y="222876"/>
                  </a:lnTo>
                  <a:close/>
                  <a:moveTo>
                    <a:pt x="0" y="0"/>
                  </a:moveTo>
                  <a:lnTo>
                    <a:pt x="162985" y="0"/>
                  </a:lnTo>
                  <a:lnTo>
                    <a:pt x="162985" y="137622"/>
                  </a:lnTo>
                  <a:lnTo>
                    <a:pt x="462455" y="137622"/>
                  </a:lnTo>
                  <a:lnTo>
                    <a:pt x="462455" y="1476833"/>
                  </a:lnTo>
                  <a:lnTo>
                    <a:pt x="0" y="1476833"/>
                  </a:lnTo>
                  <a:lnTo>
                    <a:pt x="0" y="188757"/>
                  </a:lnTo>
                  <a:lnTo>
                    <a:pt x="0" y="13762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99A2E62-3F97-40F3-814F-9C13CBE9F1D9}"/>
                </a:ext>
              </a:extLst>
            </p:cNvPr>
            <p:cNvSpPr/>
            <p:nvPr/>
          </p:nvSpPr>
          <p:spPr>
            <a:xfrm>
              <a:off x="6684795" y="2234665"/>
              <a:ext cx="300410" cy="1520186"/>
            </a:xfrm>
            <a:custGeom>
              <a:avLst/>
              <a:gdLst>
                <a:gd name="connsiteX0" fmla="*/ 99275 w 306850"/>
                <a:gd name="connsiteY0" fmla="*/ 1096373 h 1339211"/>
                <a:gd name="connsiteX1" fmla="*/ 99275 w 306850"/>
                <a:gd name="connsiteY1" fmla="*/ 1150665 h 1339211"/>
                <a:gd name="connsiteX2" fmla="*/ 207575 w 306850"/>
                <a:gd name="connsiteY2" fmla="*/ 1150665 h 1339211"/>
                <a:gd name="connsiteX3" fmla="*/ 207575 w 306850"/>
                <a:gd name="connsiteY3" fmla="*/ 1096373 h 1339211"/>
                <a:gd name="connsiteX4" fmla="*/ 99275 w 306850"/>
                <a:gd name="connsiteY4" fmla="*/ 974391 h 1339211"/>
                <a:gd name="connsiteX5" fmla="*/ 99275 w 306850"/>
                <a:gd name="connsiteY5" fmla="*/ 1028684 h 1339211"/>
                <a:gd name="connsiteX6" fmla="*/ 207575 w 306850"/>
                <a:gd name="connsiteY6" fmla="*/ 1028684 h 1339211"/>
                <a:gd name="connsiteX7" fmla="*/ 207575 w 306850"/>
                <a:gd name="connsiteY7" fmla="*/ 974391 h 1339211"/>
                <a:gd name="connsiteX8" fmla="*/ 99275 w 306850"/>
                <a:gd name="connsiteY8" fmla="*/ 852409 h 1339211"/>
                <a:gd name="connsiteX9" fmla="*/ 99275 w 306850"/>
                <a:gd name="connsiteY9" fmla="*/ 906702 h 1339211"/>
                <a:gd name="connsiteX10" fmla="*/ 207575 w 306850"/>
                <a:gd name="connsiteY10" fmla="*/ 906702 h 1339211"/>
                <a:gd name="connsiteX11" fmla="*/ 207575 w 306850"/>
                <a:gd name="connsiteY11" fmla="*/ 852409 h 1339211"/>
                <a:gd name="connsiteX12" fmla="*/ 99275 w 306850"/>
                <a:gd name="connsiteY12" fmla="*/ 730427 h 1339211"/>
                <a:gd name="connsiteX13" fmla="*/ 99275 w 306850"/>
                <a:gd name="connsiteY13" fmla="*/ 784720 h 1339211"/>
                <a:gd name="connsiteX14" fmla="*/ 207575 w 306850"/>
                <a:gd name="connsiteY14" fmla="*/ 784720 h 1339211"/>
                <a:gd name="connsiteX15" fmla="*/ 207575 w 306850"/>
                <a:gd name="connsiteY15" fmla="*/ 730427 h 1339211"/>
                <a:gd name="connsiteX16" fmla="*/ 99275 w 306850"/>
                <a:gd name="connsiteY16" fmla="*/ 608446 h 1339211"/>
                <a:gd name="connsiteX17" fmla="*/ 99275 w 306850"/>
                <a:gd name="connsiteY17" fmla="*/ 662738 h 1339211"/>
                <a:gd name="connsiteX18" fmla="*/ 207575 w 306850"/>
                <a:gd name="connsiteY18" fmla="*/ 662738 h 1339211"/>
                <a:gd name="connsiteX19" fmla="*/ 207575 w 306850"/>
                <a:gd name="connsiteY19" fmla="*/ 608446 h 1339211"/>
                <a:gd name="connsiteX20" fmla="*/ 99275 w 306850"/>
                <a:gd name="connsiteY20" fmla="*/ 486464 h 1339211"/>
                <a:gd name="connsiteX21" fmla="*/ 99275 w 306850"/>
                <a:gd name="connsiteY21" fmla="*/ 540756 h 1339211"/>
                <a:gd name="connsiteX22" fmla="*/ 207575 w 306850"/>
                <a:gd name="connsiteY22" fmla="*/ 540756 h 1339211"/>
                <a:gd name="connsiteX23" fmla="*/ 207575 w 306850"/>
                <a:gd name="connsiteY23" fmla="*/ 486464 h 1339211"/>
                <a:gd name="connsiteX24" fmla="*/ 99275 w 306850"/>
                <a:gd name="connsiteY24" fmla="*/ 364482 h 1339211"/>
                <a:gd name="connsiteX25" fmla="*/ 99275 w 306850"/>
                <a:gd name="connsiteY25" fmla="*/ 418774 h 1339211"/>
                <a:gd name="connsiteX26" fmla="*/ 207575 w 306850"/>
                <a:gd name="connsiteY26" fmla="*/ 418774 h 1339211"/>
                <a:gd name="connsiteX27" fmla="*/ 207575 w 306850"/>
                <a:gd name="connsiteY27" fmla="*/ 364482 h 1339211"/>
                <a:gd name="connsiteX28" fmla="*/ 99275 w 306850"/>
                <a:gd name="connsiteY28" fmla="*/ 242500 h 1339211"/>
                <a:gd name="connsiteX29" fmla="*/ 99275 w 306850"/>
                <a:gd name="connsiteY29" fmla="*/ 296792 h 1339211"/>
                <a:gd name="connsiteX30" fmla="*/ 207575 w 306850"/>
                <a:gd name="connsiteY30" fmla="*/ 296792 h 1339211"/>
                <a:gd name="connsiteX31" fmla="*/ 207575 w 306850"/>
                <a:gd name="connsiteY31" fmla="*/ 242500 h 1339211"/>
                <a:gd name="connsiteX32" fmla="*/ 99275 w 306850"/>
                <a:gd name="connsiteY32" fmla="*/ 120518 h 1339211"/>
                <a:gd name="connsiteX33" fmla="*/ 99275 w 306850"/>
                <a:gd name="connsiteY33" fmla="*/ 174811 h 1339211"/>
                <a:gd name="connsiteX34" fmla="*/ 207575 w 306850"/>
                <a:gd name="connsiteY34" fmla="*/ 174811 h 1339211"/>
                <a:gd name="connsiteX35" fmla="*/ 207575 w 306850"/>
                <a:gd name="connsiteY35" fmla="*/ 120518 h 1339211"/>
                <a:gd name="connsiteX36" fmla="*/ 0 w 306850"/>
                <a:gd name="connsiteY36" fmla="*/ 0 h 1339211"/>
                <a:gd name="connsiteX37" fmla="*/ 306850 w 306850"/>
                <a:gd name="connsiteY37" fmla="*/ 0 h 1339211"/>
                <a:gd name="connsiteX38" fmla="*/ 306850 w 306850"/>
                <a:gd name="connsiteY38" fmla="*/ 1339211 h 1339211"/>
                <a:gd name="connsiteX39" fmla="*/ 0 w 306850"/>
                <a:gd name="connsiteY39" fmla="*/ 1339211 h 1339211"/>
                <a:gd name="connsiteX0" fmla="*/ 99275 w 306850"/>
                <a:gd name="connsiteY0" fmla="*/ 1277348 h 1520186"/>
                <a:gd name="connsiteX1" fmla="*/ 99275 w 306850"/>
                <a:gd name="connsiteY1" fmla="*/ 1331640 h 1520186"/>
                <a:gd name="connsiteX2" fmla="*/ 207575 w 306850"/>
                <a:gd name="connsiteY2" fmla="*/ 1331640 h 1520186"/>
                <a:gd name="connsiteX3" fmla="*/ 207575 w 306850"/>
                <a:gd name="connsiteY3" fmla="*/ 1277348 h 1520186"/>
                <a:gd name="connsiteX4" fmla="*/ 99275 w 306850"/>
                <a:gd name="connsiteY4" fmla="*/ 1277348 h 1520186"/>
                <a:gd name="connsiteX5" fmla="*/ 99275 w 306850"/>
                <a:gd name="connsiteY5" fmla="*/ 1155366 h 1520186"/>
                <a:gd name="connsiteX6" fmla="*/ 99275 w 306850"/>
                <a:gd name="connsiteY6" fmla="*/ 1209659 h 1520186"/>
                <a:gd name="connsiteX7" fmla="*/ 207575 w 306850"/>
                <a:gd name="connsiteY7" fmla="*/ 1209659 h 1520186"/>
                <a:gd name="connsiteX8" fmla="*/ 207575 w 306850"/>
                <a:gd name="connsiteY8" fmla="*/ 1155366 h 1520186"/>
                <a:gd name="connsiteX9" fmla="*/ 99275 w 306850"/>
                <a:gd name="connsiteY9" fmla="*/ 1155366 h 1520186"/>
                <a:gd name="connsiteX10" fmla="*/ 99275 w 306850"/>
                <a:gd name="connsiteY10" fmla="*/ 1033384 h 1520186"/>
                <a:gd name="connsiteX11" fmla="*/ 99275 w 306850"/>
                <a:gd name="connsiteY11" fmla="*/ 1087677 h 1520186"/>
                <a:gd name="connsiteX12" fmla="*/ 207575 w 306850"/>
                <a:gd name="connsiteY12" fmla="*/ 1087677 h 1520186"/>
                <a:gd name="connsiteX13" fmla="*/ 207575 w 306850"/>
                <a:gd name="connsiteY13" fmla="*/ 1033384 h 1520186"/>
                <a:gd name="connsiteX14" fmla="*/ 99275 w 306850"/>
                <a:gd name="connsiteY14" fmla="*/ 1033384 h 1520186"/>
                <a:gd name="connsiteX15" fmla="*/ 99275 w 306850"/>
                <a:gd name="connsiteY15" fmla="*/ 911402 h 1520186"/>
                <a:gd name="connsiteX16" fmla="*/ 99275 w 306850"/>
                <a:gd name="connsiteY16" fmla="*/ 965695 h 1520186"/>
                <a:gd name="connsiteX17" fmla="*/ 207575 w 306850"/>
                <a:gd name="connsiteY17" fmla="*/ 965695 h 1520186"/>
                <a:gd name="connsiteX18" fmla="*/ 207575 w 306850"/>
                <a:gd name="connsiteY18" fmla="*/ 911402 h 1520186"/>
                <a:gd name="connsiteX19" fmla="*/ 99275 w 306850"/>
                <a:gd name="connsiteY19" fmla="*/ 911402 h 1520186"/>
                <a:gd name="connsiteX20" fmla="*/ 99275 w 306850"/>
                <a:gd name="connsiteY20" fmla="*/ 789421 h 1520186"/>
                <a:gd name="connsiteX21" fmla="*/ 99275 w 306850"/>
                <a:gd name="connsiteY21" fmla="*/ 843713 h 1520186"/>
                <a:gd name="connsiteX22" fmla="*/ 207575 w 306850"/>
                <a:gd name="connsiteY22" fmla="*/ 843713 h 1520186"/>
                <a:gd name="connsiteX23" fmla="*/ 207575 w 306850"/>
                <a:gd name="connsiteY23" fmla="*/ 789421 h 1520186"/>
                <a:gd name="connsiteX24" fmla="*/ 99275 w 306850"/>
                <a:gd name="connsiteY24" fmla="*/ 789421 h 1520186"/>
                <a:gd name="connsiteX25" fmla="*/ 99275 w 306850"/>
                <a:gd name="connsiteY25" fmla="*/ 667439 h 1520186"/>
                <a:gd name="connsiteX26" fmla="*/ 99275 w 306850"/>
                <a:gd name="connsiteY26" fmla="*/ 721731 h 1520186"/>
                <a:gd name="connsiteX27" fmla="*/ 207575 w 306850"/>
                <a:gd name="connsiteY27" fmla="*/ 721731 h 1520186"/>
                <a:gd name="connsiteX28" fmla="*/ 207575 w 306850"/>
                <a:gd name="connsiteY28" fmla="*/ 667439 h 1520186"/>
                <a:gd name="connsiteX29" fmla="*/ 99275 w 306850"/>
                <a:gd name="connsiteY29" fmla="*/ 667439 h 1520186"/>
                <a:gd name="connsiteX30" fmla="*/ 99275 w 306850"/>
                <a:gd name="connsiteY30" fmla="*/ 545457 h 1520186"/>
                <a:gd name="connsiteX31" fmla="*/ 99275 w 306850"/>
                <a:gd name="connsiteY31" fmla="*/ 599749 h 1520186"/>
                <a:gd name="connsiteX32" fmla="*/ 207575 w 306850"/>
                <a:gd name="connsiteY32" fmla="*/ 599749 h 1520186"/>
                <a:gd name="connsiteX33" fmla="*/ 207575 w 306850"/>
                <a:gd name="connsiteY33" fmla="*/ 545457 h 1520186"/>
                <a:gd name="connsiteX34" fmla="*/ 99275 w 306850"/>
                <a:gd name="connsiteY34" fmla="*/ 545457 h 1520186"/>
                <a:gd name="connsiteX35" fmla="*/ 99275 w 306850"/>
                <a:gd name="connsiteY35" fmla="*/ 423475 h 1520186"/>
                <a:gd name="connsiteX36" fmla="*/ 99275 w 306850"/>
                <a:gd name="connsiteY36" fmla="*/ 477767 h 1520186"/>
                <a:gd name="connsiteX37" fmla="*/ 207575 w 306850"/>
                <a:gd name="connsiteY37" fmla="*/ 477767 h 1520186"/>
                <a:gd name="connsiteX38" fmla="*/ 207575 w 306850"/>
                <a:gd name="connsiteY38" fmla="*/ 423475 h 1520186"/>
                <a:gd name="connsiteX39" fmla="*/ 99275 w 306850"/>
                <a:gd name="connsiteY39" fmla="*/ 423475 h 1520186"/>
                <a:gd name="connsiteX40" fmla="*/ 99275 w 306850"/>
                <a:gd name="connsiteY40" fmla="*/ 301493 h 1520186"/>
                <a:gd name="connsiteX41" fmla="*/ 99275 w 306850"/>
                <a:gd name="connsiteY41" fmla="*/ 355786 h 1520186"/>
                <a:gd name="connsiteX42" fmla="*/ 207575 w 306850"/>
                <a:gd name="connsiteY42" fmla="*/ 355786 h 1520186"/>
                <a:gd name="connsiteX43" fmla="*/ 207575 w 306850"/>
                <a:gd name="connsiteY43" fmla="*/ 301493 h 1520186"/>
                <a:gd name="connsiteX44" fmla="*/ 99275 w 306850"/>
                <a:gd name="connsiteY44" fmla="*/ 301493 h 1520186"/>
                <a:gd name="connsiteX45" fmla="*/ 0 w 306850"/>
                <a:gd name="connsiteY45" fmla="*/ 180975 h 1520186"/>
                <a:gd name="connsiteX46" fmla="*/ 297325 w 306850"/>
                <a:gd name="connsiteY46" fmla="*/ 0 h 1520186"/>
                <a:gd name="connsiteX47" fmla="*/ 306850 w 306850"/>
                <a:gd name="connsiteY47" fmla="*/ 1520186 h 1520186"/>
                <a:gd name="connsiteX48" fmla="*/ 0 w 306850"/>
                <a:gd name="connsiteY48" fmla="*/ 1520186 h 1520186"/>
                <a:gd name="connsiteX49" fmla="*/ 0 w 306850"/>
                <a:gd name="connsiteY49" fmla="*/ 180975 h 1520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850" h="1520186">
                  <a:moveTo>
                    <a:pt x="99275" y="1277348"/>
                  </a:moveTo>
                  <a:lnTo>
                    <a:pt x="99275" y="1331640"/>
                  </a:lnTo>
                  <a:lnTo>
                    <a:pt x="207575" y="1331640"/>
                  </a:lnTo>
                  <a:lnTo>
                    <a:pt x="207575" y="1277348"/>
                  </a:lnTo>
                  <a:lnTo>
                    <a:pt x="99275" y="1277348"/>
                  </a:lnTo>
                  <a:close/>
                  <a:moveTo>
                    <a:pt x="99275" y="1155366"/>
                  </a:moveTo>
                  <a:lnTo>
                    <a:pt x="99275" y="1209659"/>
                  </a:lnTo>
                  <a:lnTo>
                    <a:pt x="207575" y="1209659"/>
                  </a:lnTo>
                  <a:lnTo>
                    <a:pt x="207575" y="1155366"/>
                  </a:lnTo>
                  <a:lnTo>
                    <a:pt x="99275" y="1155366"/>
                  </a:lnTo>
                  <a:close/>
                  <a:moveTo>
                    <a:pt x="99275" y="1033384"/>
                  </a:moveTo>
                  <a:lnTo>
                    <a:pt x="99275" y="1087677"/>
                  </a:lnTo>
                  <a:lnTo>
                    <a:pt x="207575" y="1087677"/>
                  </a:lnTo>
                  <a:lnTo>
                    <a:pt x="207575" y="1033384"/>
                  </a:lnTo>
                  <a:lnTo>
                    <a:pt x="99275" y="1033384"/>
                  </a:lnTo>
                  <a:close/>
                  <a:moveTo>
                    <a:pt x="99275" y="911402"/>
                  </a:moveTo>
                  <a:lnTo>
                    <a:pt x="99275" y="965695"/>
                  </a:lnTo>
                  <a:lnTo>
                    <a:pt x="207575" y="965695"/>
                  </a:lnTo>
                  <a:lnTo>
                    <a:pt x="207575" y="911402"/>
                  </a:lnTo>
                  <a:lnTo>
                    <a:pt x="99275" y="911402"/>
                  </a:lnTo>
                  <a:close/>
                  <a:moveTo>
                    <a:pt x="99275" y="789421"/>
                  </a:moveTo>
                  <a:lnTo>
                    <a:pt x="99275" y="843713"/>
                  </a:lnTo>
                  <a:lnTo>
                    <a:pt x="207575" y="843713"/>
                  </a:lnTo>
                  <a:lnTo>
                    <a:pt x="207575" y="789421"/>
                  </a:lnTo>
                  <a:lnTo>
                    <a:pt x="99275" y="789421"/>
                  </a:lnTo>
                  <a:close/>
                  <a:moveTo>
                    <a:pt x="99275" y="667439"/>
                  </a:moveTo>
                  <a:lnTo>
                    <a:pt x="99275" y="721731"/>
                  </a:lnTo>
                  <a:lnTo>
                    <a:pt x="207575" y="721731"/>
                  </a:lnTo>
                  <a:lnTo>
                    <a:pt x="207575" y="667439"/>
                  </a:lnTo>
                  <a:lnTo>
                    <a:pt x="99275" y="667439"/>
                  </a:lnTo>
                  <a:close/>
                  <a:moveTo>
                    <a:pt x="99275" y="545457"/>
                  </a:moveTo>
                  <a:lnTo>
                    <a:pt x="99275" y="599749"/>
                  </a:lnTo>
                  <a:lnTo>
                    <a:pt x="207575" y="599749"/>
                  </a:lnTo>
                  <a:lnTo>
                    <a:pt x="207575" y="545457"/>
                  </a:lnTo>
                  <a:lnTo>
                    <a:pt x="99275" y="545457"/>
                  </a:lnTo>
                  <a:close/>
                  <a:moveTo>
                    <a:pt x="99275" y="423475"/>
                  </a:moveTo>
                  <a:lnTo>
                    <a:pt x="99275" y="477767"/>
                  </a:lnTo>
                  <a:lnTo>
                    <a:pt x="207575" y="477767"/>
                  </a:lnTo>
                  <a:lnTo>
                    <a:pt x="207575" y="423475"/>
                  </a:lnTo>
                  <a:lnTo>
                    <a:pt x="99275" y="423475"/>
                  </a:lnTo>
                  <a:close/>
                  <a:moveTo>
                    <a:pt x="99275" y="301493"/>
                  </a:moveTo>
                  <a:lnTo>
                    <a:pt x="99275" y="355786"/>
                  </a:lnTo>
                  <a:lnTo>
                    <a:pt x="207575" y="355786"/>
                  </a:lnTo>
                  <a:lnTo>
                    <a:pt x="207575" y="301493"/>
                  </a:lnTo>
                  <a:lnTo>
                    <a:pt x="99275" y="301493"/>
                  </a:lnTo>
                  <a:close/>
                  <a:moveTo>
                    <a:pt x="0" y="180975"/>
                  </a:moveTo>
                  <a:lnTo>
                    <a:pt x="297325" y="0"/>
                  </a:lnTo>
                  <a:lnTo>
                    <a:pt x="306850" y="1520186"/>
                  </a:lnTo>
                  <a:lnTo>
                    <a:pt x="0" y="1520186"/>
                  </a:lnTo>
                  <a:lnTo>
                    <a:pt x="0" y="18097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BFA71455-07A1-4F21-87E0-9E14427D07BE}"/>
                </a:ext>
              </a:extLst>
            </p:cNvPr>
            <p:cNvSpPr/>
            <p:nvPr/>
          </p:nvSpPr>
          <p:spPr>
            <a:xfrm>
              <a:off x="4291147" y="2164683"/>
              <a:ext cx="300411" cy="1590168"/>
            </a:xfrm>
            <a:custGeom>
              <a:avLst/>
              <a:gdLst>
                <a:gd name="connsiteX0" fmla="*/ 99275 w 306851"/>
                <a:gd name="connsiteY0" fmla="*/ 971161 h 1218693"/>
                <a:gd name="connsiteX1" fmla="*/ 99275 w 306851"/>
                <a:gd name="connsiteY1" fmla="*/ 1025454 h 1218693"/>
                <a:gd name="connsiteX2" fmla="*/ 207576 w 306851"/>
                <a:gd name="connsiteY2" fmla="*/ 1025454 h 1218693"/>
                <a:gd name="connsiteX3" fmla="*/ 207576 w 306851"/>
                <a:gd name="connsiteY3" fmla="*/ 971161 h 1218693"/>
                <a:gd name="connsiteX4" fmla="*/ 99275 w 306851"/>
                <a:gd name="connsiteY4" fmla="*/ 849179 h 1218693"/>
                <a:gd name="connsiteX5" fmla="*/ 99275 w 306851"/>
                <a:gd name="connsiteY5" fmla="*/ 903472 h 1218693"/>
                <a:gd name="connsiteX6" fmla="*/ 207576 w 306851"/>
                <a:gd name="connsiteY6" fmla="*/ 903472 h 1218693"/>
                <a:gd name="connsiteX7" fmla="*/ 207576 w 306851"/>
                <a:gd name="connsiteY7" fmla="*/ 849179 h 1218693"/>
                <a:gd name="connsiteX8" fmla="*/ 99275 w 306851"/>
                <a:gd name="connsiteY8" fmla="*/ 727198 h 1218693"/>
                <a:gd name="connsiteX9" fmla="*/ 99275 w 306851"/>
                <a:gd name="connsiteY9" fmla="*/ 781490 h 1218693"/>
                <a:gd name="connsiteX10" fmla="*/ 207576 w 306851"/>
                <a:gd name="connsiteY10" fmla="*/ 781490 h 1218693"/>
                <a:gd name="connsiteX11" fmla="*/ 207576 w 306851"/>
                <a:gd name="connsiteY11" fmla="*/ 727198 h 1218693"/>
                <a:gd name="connsiteX12" fmla="*/ 99275 w 306851"/>
                <a:gd name="connsiteY12" fmla="*/ 605216 h 1218693"/>
                <a:gd name="connsiteX13" fmla="*/ 99275 w 306851"/>
                <a:gd name="connsiteY13" fmla="*/ 659508 h 1218693"/>
                <a:gd name="connsiteX14" fmla="*/ 207576 w 306851"/>
                <a:gd name="connsiteY14" fmla="*/ 659508 h 1218693"/>
                <a:gd name="connsiteX15" fmla="*/ 207576 w 306851"/>
                <a:gd name="connsiteY15" fmla="*/ 605216 h 1218693"/>
                <a:gd name="connsiteX16" fmla="*/ 99275 w 306851"/>
                <a:gd name="connsiteY16" fmla="*/ 483234 h 1218693"/>
                <a:gd name="connsiteX17" fmla="*/ 99275 w 306851"/>
                <a:gd name="connsiteY17" fmla="*/ 537526 h 1218693"/>
                <a:gd name="connsiteX18" fmla="*/ 207576 w 306851"/>
                <a:gd name="connsiteY18" fmla="*/ 537526 h 1218693"/>
                <a:gd name="connsiteX19" fmla="*/ 207576 w 306851"/>
                <a:gd name="connsiteY19" fmla="*/ 483234 h 1218693"/>
                <a:gd name="connsiteX20" fmla="*/ 99275 w 306851"/>
                <a:gd name="connsiteY20" fmla="*/ 361252 h 1218693"/>
                <a:gd name="connsiteX21" fmla="*/ 99275 w 306851"/>
                <a:gd name="connsiteY21" fmla="*/ 415544 h 1218693"/>
                <a:gd name="connsiteX22" fmla="*/ 207576 w 306851"/>
                <a:gd name="connsiteY22" fmla="*/ 415544 h 1218693"/>
                <a:gd name="connsiteX23" fmla="*/ 207576 w 306851"/>
                <a:gd name="connsiteY23" fmla="*/ 361252 h 1218693"/>
                <a:gd name="connsiteX24" fmla="*/ 99275 w 306851"/>
                <a:gd name="connsiteY24" fmla="*/ 239270 h 1218693"/>
                <a:gd name="connsiteX25" fmla="*/ 99275 w 306851"/>
                <a:gd name="connsiteY25" fmla="*/ 293563 h 1218693"/>
                <a:gd name="connsiteX26" fmla="*/ 207576 w 306851"/>
                <a:gd name="connsiteY26" fmla="*/ 293563 h 1218693"/>
                <a:gd name="connsiteX27" fmla="*/ 207576 w 306851"/>
                <a:gd name="connsiteY27" fmla="*/ 239270 h 1218693"/>
                <a:gd name="connsiteX28" fmla="*/ 99275 w 306851"/>
                <a:gd name="connsiteY28" fmla="*/ 117288 h 1218693"/>
                <a:gd name="connsiteX29" fmla="*/ 99275 w 306851"/>
                <a:gd name="connsiteY29" fmla="*/ 171581 h 1218693"/>
                <a:gd name="connsiteX30" fmla="*/ 207576 w 306851"/>
                <a:gd name="connsiteY30" fmla="*/ 171581 h 1218693"/>
                <a:gd name="connsiteX31" fmla="*/ 207576 w 306851"/>
                <a:gd name="connsiteY31" fmla="*/ 117288 h 1218693"/>
                <a:gd name="connsiteX32" fmla="*/ 0 w 306851"/>
                <a:gd name="connsiteY32" fmla="*/ 0 h 1218693"/>
                <a:gd name="connsiteX33" fmla="*/ 306851 w 306851"/>
                <a:gd name="connsiteY33" fmla="*/ 0 h 1218693"/>
                <a:gd name="connsiteX34" fmla="*/ 306851 w 306851"/>
                <a:gd name="connsiteY34" fmla="*/ 1218693 h 1218693"/>
                <a:gd name="connsiteX35" fmla="*/ 0 w 306851"/>
                <a:gd name="connsiteY35" fmla="*/ 1218693 h 1218693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9525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9525 w 306851"/>
                <a:gd name="connsiteY44" fmla="*/ 0 h 1590168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0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0 w 306851"/>
                <a:gd name="connsiteY44" fmla="*/ 0 h 1590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6851" h="1590168">
                  <a:moveTo>
                    <a:pt x="99275" y="1342636"/>
                  </a:moveTo>
                  <a:lnTo>
                    <a:pt x="99275" y="1396929"/>
                  </a:lnTo>
                  <a:lnTo>
                    <a:pt x="207576" y="1396929"/>
                  </a:lnTo>
                  <a:lnTo>
                    <a:pt x="207576" y="1342636"/>
                  </a:lnTo>
                  <a:lnTo>
                    <a:pt x="99275" y="1342636"/>
                  </a:lnTo>
                  <a:close/>
                  <a:moveTo>
                    <a:pt x="99275" y="1220654"/>
                  </a:moveTo>
                  <a:lnTo>
                    <a:pt x="99275" y="1274947"/>
                  </a:lnTo>
                  <a:lnTo>
                    <a:pt x="207576" y="1274947"/>
                  </a:lnTo>
                  <a:lnTo>
                    <a:pt x="207576" y="1220654"/>
                  </a:lnTo>
                  <a:lnTo>
                    <a:pt x="99275" y="1220654"/>
                  </a:lnTo>
                  <a:close/>
                  <a:moveTo>
                    <a:pt x="99275" y="1098673"/>
                  </a:moveTo>
                  <a:lnTo>
                    <a:pt x="99275" y="1152965"/>
                  </a:lnTo>
                  <a:lnTo>
                    <a:pt x="207576" y="1152965"/>
                  </a:lnTo>
                  <a:lnTo>
                    <a:pt x="207576" y="1098673"/>
                  </a:lnTo>
                  <a:lnTo>
                    <a:pt x="99275" y="1098673"/>
                  </a:lnTo>
                  <a:close/>
                  <a:moveTo>
                    <a:pt x="99275" y="976691"/>
                  </a:moveTo>
                  <a:lnTo>
                    <a:pt x="99275" y="1030983"/>
                  </a:lnTo>
                  <a:lnTo>
                    <a:pt x="207576" y="1030983"/>
                  </a:lnTo>
                  <a:lnTo>
                    <a:pt x="207576" y="976691"/>
                  </a:lnTo>
                  <a:lnTo>
                    <a:pt x="99275" y="976691"/>
                  </a:lnTo>
                  <a:close/>
                  <a:moveTo>
                    <a:pt x="99275" y="854709"/>
                  </a:moveTo>
                  <a:lnTo>
                    <a:pt x="99275" y="909001"/>
                  </a:lnTo>
                  <a:lnTo>
                    <a:pt x="207576" y="909001"/>
                  </a:lnTo>
                  <a:lnTo>
                    <a:pt x="207576" y="854709"/>
                  </a:lnTo>
                  <a:lnTo>
                    <a:pt x="99275" y="854709"/>
                  </a:lnTo>
                  <a:close/>
                  <a:moveTo>
                    <a:pt x="99275" y="732727"/>
                  </a:moveTo>
                  <a:lnTo>
                    <a:pt x="99275" y="787019"/>
                  </a:lnTo>
                  <a:lnTo>
                    <a:pt x="207576" y="787019"/>
                  </a:lnTo>
                  <a:lnTo>
                    <a:pt x="207576" y="732727"/>
                  </a:lnTo>
                  <a:lnTo>
                    <a:pt x="99275" y="732727"/>
                  </a:lnTo>
                  <a:close/>
                  <a:moveTo>
                    <a:pt x="99275" y="610745"/>
                  </a:moveTo>
                  <a:lnTo>
                    <a:pt x="99275" y="665038"/>
                  </a:lnTo>
                  <a:lnTo>
                    <a:pt x="207576" y="665038"/>
                  </a:lnTo>
                  <a:lnTo>
                    <a:pt x="207576" y="610745"/>
                  </a:lnTo>
                  <a:lnTo>
                    <a:pt x="99275" y="610745"/>
                  </a:lnTo>
                  <a:close/>
                  <a:moveTo>
                    <a:pt x="99275" y="488763"/>
                  </a:moveTo>
                  <a:lnTo>
                    <a:pt x="99275" y="543056"/>
                  </a:lnTo>
                  <a:lnTo>
                    <a:pt x="207576" y="543056"/>
                  </a:lnTo>
                  <a:lnTo>
                    <a:pt x="207576" y="488763"/>
                  </a:lnTo>
                  <a:lnTo>
                    <a:pt x="99275" y="488763"/>
                  </a:lnTo>
                  <a:close/>
                  <a:moveTo>
                    <a:pt x="0" y="0"/>
                  </a:moveTo>
                  <a:lnTo>
                    <a:pt x="306851" y="371475"/>
                  </a:lnTo>
                  <a:lnTo>
                    <a:pt x="306851" y="1590168"/>
                  </a:lnTo>
                  <a:lnTo>
                    <a:pt x="0" y="1590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5016AA4-C50E-4E94-A238-8C09CD3C3B26}"/>
                </a:ext>
              </a:extLst>
            </p:cNvPr>
            <p:cNvSpPr/>
            <p:nvPr/>
          </p:nvSpPr>
          <p:spPr>
            <a:xfrm>
              <a:off x="8486617" y="2597309"/>
              <a:ext cx="248377" cy="1157542"/>
            </a:xfrm>
            <a:custGeom>
              <a:avLst/>
              <a:gdLst>
                <a:gd name="connsiteX0" fmla="*/ 99275 w 306851"/>
                <a:gd name="connsiteY0" fmla="*/ 971161 h 1218693"/>
                <a:gd name="connsiteX1" fmla="*/ 99275 w 306851"/>
                <a:gd name="connsiteY1" fmla="*/ 1025454 h 1218693"/>
                <a:gd name="connsiteX2" fmla="*/ 207576 w 306851"/>
                <a:gd name="connsiteY2" fmla="*/ 1025454 h 1218693"/>
                <a:gd name="connsiteX3" fmla="*/ 207576 w 306851"/>
                <a:gd name="connsiteY3" fmla="*/ 971161 h 1218693"/>
                <a:gd name="connsiteX4" fmla="*/ 99275 w 306851"/>
                <a:gd name="connsiteY4" fmla="*/ 849179 h 1218693"/>
                <a:gd name="connsiteX5" fmla="*/ 99275 w 306851"/>
                <a:gd name="connsiteY5" fmla="*/ 903472 h 1218693"/>
                <a:gd name="connsiteX6" fmla="*/ 207576 w 306851"/>
                <a:gd name="connsiteY6" fmla="*/ 903472 h 1218693"/>
                <a:gd name="connsiteX7" fmla="*/ 207576 w 306851"/>
                <a:gd name="connsiteY7" fmla="*/ 849179 h 1218693"/>
                <a:gd name="connsiteX8" fmla="*/ 99275 w 306851"/>
                <a:gd name="connsiteY8" fmla="*/ 727198 h 1218693"/>
                <a:gd name="connsiteX9" fmla="*/ 99275 w 306851"/>
                <a:gd name="connsiteY9" fmla="*/ 781490 h 1218693"/>
                <a:gd name="connsiteX10" fmla="*/ 207576 w 306851"/>
                <a:gd name="connsiteY10" fmla="*/ 781490 h 1218693"/>
                <a:gd name="connsiteX11" fmla="*/ 207576 w 306851"/>
                <a:gd name="connsiteY11" fmla="*/ 727198 h 1218693"/>
                <a:gd name="connsiteX12" fmla="*/ 99275 w 306851"/>
                <a:gd name="connsiteY12" fmla="*/ 605216 h 1218693"/>
                <a:gd name="connsiteX13" fmla="*/ 99275 w 306851"/>
                <a:gd name="connsiteY13" fmla="*/ 659508 h 1218693"/>
                <a:gd name="connsiteX14" fmla="*/ 207576 w 306851"/>
                <a:gd name="connsiteY14" fmla="*/ 659508 h 1218693"/>
                <a:gd name="connsiteX15" fmla="*/ 207576 w 306851"/>
                <a:gd name="connsiteY15" fmla="*/ 605216 h 1218693"/>
                <a:gd name="connsiteX16" fmla="*/ 99275 w 306851"/>
                <a:gd name="connsiteY16" fmla="*/ 483234 h 1218693"/>
                <a:gd name="connsiteX17" fmla="*/ 99275 w 306851"/>
                <a:gd name="connsiteY17" fmla="*/ 537526 h 1218693"/>
                <a:gd name="connsiteX18" fmla="*/ 207576 w 306851"/>
                <a:gd name="connsiteY18" fmla="*/ 537526 h 1218693"/>
                <a:gd name="connsiteX19" fmla="*/ 207576 w 306851"/>
                <a:gd name="connsiteY19" fmla="*/ 483234 h 1218693"/>
                <a:gd name="connsiteX20" fmla="*/ 99275 w 306851"/>
                <a:gd name="connsiteY20" fmla="*/ 361252 h 1218693"/>
                <a:gd name="connsiteX21" fmla="*/ 99275 w 306851"/>
                <a:gd name="connsiteY21" fmla="*/ 415544 h 1218693"/>
                <a:gd name="connsiteX22" fmla="*/ 207576 w 306851"/>
                <a:gd name="connsiteY22" fmla="*/ 415544 h 1218693"/>
                <a:gd name="connsiteX23" fmla="*/ 207576 w 306851"/>
                <a:gd name="connsiteY23" fmla="*/ 361252 h 1218693"/>
                <a:gd name="connsiteX24" fmla="*/ 99275 w 306851"/>
                <a:gd name="connsiteY24" fmla="*/ 239270 h 1218693"/>
                <a:gd name="connsiteX25" fmla="*/ 99275 w 306851"/>
                <a:gd name="connsiteY25" fmla="*/ 293563 h 1218693"/>
                <a:gd name="connsiteX26" fmla="*/ 207576 w 306851"/>
                <a:gd name="connsiteY26" fmla="*/ 293563 h 1218693"/>
                <a:gd name="connsiteX27" fmla="*/ 207576 w 306851"/>
                <a:gd name="connsiteY27" fmla="*/ 239270 h 1218693"/>
                <a:gd name="connsiteX28" fmla="*/ 99275 w 306851"/>
                <a:gd name="connsiteY28" fmla="*/ 117288 h 1218693"/>
                <a:gd name="connsiteX29" fmla="*/ 99275 w 306851"/>
                <a:gd name="connsiteY29" fmla="*/ 171581 h 1218693"/>
                <a:gd name="connsiteX30" fmla="*/ 207576 w 306851"/>
                <a:gd name="connsiteY30" fmla="*/ 171581 h 1218693"/>
                <a:gd name="connsiteX31" fmla="*/ 207576 w 306851"/>
                <a:gd name="connsiteY31" fmla="*/ 117288 h 1218693"/>
                <a:gd name="connsiteX32" fmla="*/ 0 w 306851"/>
                <a:gd name="connsiteY32" fmla="*/ 0 h 1218693"/>
                <a:gd name="connsiteX33" fmla="*/ 306851 w 306851"/>
                <a:gd name="connsiteY33" fmla="*/ 0 h 1218693"/>
                <a:gd name="connsiteX34" fmla="*/ 306851 w 306851"/>
                <a:gd name="connsiteY34" fmla="*/ 1218693 h 1218693"/>
                <a:gd name="connsiteX35" fmla="*/ 0 w 306851"/>
                <a:gd name="connsiteY35" fmla="*/ 1218693 h 1218693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9525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9525 w 306851"/>
                <a:gd name="connsiteY44" fmla="*/ 0 h 1590168"/>
                <a:gd name="connsiteX0" fmla="*/ 99275 w 306851"/>
                <a:gd name="connsiteY0" fmla="*/ 1342636 h 1590168"/>
                <a:gd name="connsiteX1" fmla="*/ 99275 w 306851"/>
                <a:gd name="connsiteY1" fmla="*/ 1396929 h 1590168"/>
                <a:gd name="connsiteX2" fmla="*/ 207576 w 306851"/>
                <a:gd name="connsiteY2" fmla="*/ 1396929 h 1590168"/>
                <a:gd name="connsiteX3" fmla="*/ 207576 w 306851"/>
                <a:gd name="connsiteY3" fmla="*/ 1342636 h 1590168"/>
                <a:gd name="connsiteX4" fmla="*/ 99275 w 306851"/>
                <a:gd name="connsiteY4" fmla="*/ 1342636 h 1590168"/>
                <a:gd name="connsiteX5" fmla="*/ 99275 w 306851"/>
                <a:gd name="connsiteY5" fmla="*/ 1220654 h 1590168"/>
                <a:gd name="connsiteX6" fmla="*/ 99275 w 306851"/>
                <a:gd name="connsiteY6" fmla="*/ 1274947 h 1590168"/>
                <a:gd name="connsiteX7" fmla="*/ 207576 w 306851"/>
                <a:gd name="connsiteY7" fmla="*/ 1274947 h 1590168"/>
                <a:gd name="connsiteX8" fmla="*/ 207576 w 306851"/>
                <a:gd name="connsiteY8" fmla="*/ 1220654 h 1590168"/>
                <a:gd name="connsiteX9" fmla="*/ 99275 w 306851"/>
                <a:gd name="connsiteY9" fmla="*/ 1220654 h 1590168"/>
                <a:gd name="connsiteX10" fmla="*/ 99275 w 306851"/>
                <a:gd name="connsiteY10" fmla="*/ 1098673 h 1590168"/>
                <a:gd name="connsiteX11" fmla="*/ 99275 w 306851"/>
                <a:gd name="connsiteY11" fmla="*/ 1152965 h 1590168"/>
                <a:gd name="connsiteX12" fmla="*/ 207576 w 306851"/>
                <a:gd name="connsiteY12" fmla="*/ 1152965 h 1590168"/>
                <a:gd name="connsiteX13" fmla="*/ 207576 w 306851"/>
                <a:gd name="connsiteY13" fmla="*/ 1098673 h 1590168"/>
                <a:gd name="connsiteX14" fmla="*/ 99275 w 306851"/>
                <a:gd name="connsiteY14" fmla="*/ 1098673 h 1590168"/>
                <a:gd name="connsiteX15" fmla="*/ 99275 w 306851"/>
                <a:gd name="connsiteY15" fmla="*/ 976691 h 1590168"/>
                <a:gd name="connsiteX16" fmla="*/ 99275 w 306851"/>
                <a:gd name="connsiteY16" fmla="*/ 1030983 h 1590168"/>
                <a:gd name="connsiteX17" fmla="*/ 207576 w 306851"/>
                <a:gd name="connsiteY17" fmla="*/ 1030983 h 1590168"/>
                <a:gd name="connsiteX18" fmla="*/ 207576 w 306851"/>
                <a:gd name="connsiteY18" fmla="*/ 976691 h 1590168"/>
                <a:gd name="connsiteX19" fmla="*/ 99275 w 306851"/>
                <a:gd name="connsiteY19" fmla="*/ 976691 h 1590168"/>
                <a:gd name="connsiteX20" fmla="*/ 99275 w 306851"/>
                <a:gd name="connsiteY20" fmla="*/ 854709 h 1590168"/>
                <a:gd name="connsiteX21" fmla="*/ 99275 w 306851"/>
                <a:gd name="connsiteY21" fmla="*/ 909001 h 1590168"/>
                <a:gd name="connsiteX22" fmla="*/ 207576 w 306851"/>
                <a:gd name="connsiteY22" fmla="*/ 909001 h 1590168"/>
                <a:gd name="connsiteX23" fmla="*/ 207576 w 306851"/>
                <a:gd name="connsiteY23" fmla="*/ 854709 h 1590168"/>
                <a:gd name="connsiteX24" fmla="*/ 99275 w 306851"/>
                <a:gd name="connsiteY24" fmla="*/ 854709 h 1590168"/>
                <a:gd name="connsiteX25" fmla="*/ 99275 w 306851"/>
                <a:gd name="connsiteY25" fmla="*/ 732727 h 1590168"/>
                <a:gd name="connsiteX26" fmla="*/ 99275 w 306851"/>
                <a:gd name="connsiteY26" fmla="*/ 787019 h 1590168"/>
                <a:gd name="connsiteX27" fmla="*/ 207576 w 306851"/>
                <a:gd name="connsiteY27" fmla="*/ 787019 h 1590168"/>
                <a:gd name="connsiteX28" fmla="*/ 207576 w 306851"/>
                <a:gd name="connsiteY28" fmla="*/ 732727 h 1590168"/>
                <a:gd name="connsiteX29" fmla="*/ 99275 w 306851"/>
                <a:gd name="connsiteY29" fmla="*/ 732727 h 1590168"/>
                <a:gd name="connsiteX30" fmla="*/ 99275 w 306851"/>
                <a:gd name="connsiteY30" fmla="*/ 610745 h 1590168"/>
                <a:gd name="connsiteX31" fmla="*/ 99275 w 306851"/>
                <a:gd name="connsiteY31" fmla="*/ 665038 h 1590168"/>
                <a:gd name="connsiteX32" fmla="*/ 207576 w 306851"/>
                <a:gd name="connsiteY32" fmla="*/ 665038 h 1590168"/>
                <a:gd name="connsiteX33" fmla="*/ 207576 w 306851"/>
                <a:gd name="connsiteY33" fmla="*/ 610745 h 1590168"/>
                <a:gd name="connsiteX34" fmla="*/ 99275 w 306851"/>
                <a:gd name="connsiteY34" fmla="*/ 610745 h 1590168"/>
                <a:gd name="connsiteX35" fmla="*/ 99275 w 306851"/>
                <a:gd name="connsiteY35" fmla="*/ 488763 h 1590168"/>
                <a:gd name="connsiteX36" fmla="*/ 99275 w 306851"/>
                <a:gd name="connsiteY36" fmla="*/ 543056 h 1590168"/>
                <a:gd name="connsiteX37" fmla="*/ 207576 w 306851"/>
                <a:gd name="connsiteY37" fmla="*/ 543056 h 1590168"/>
                <a:gd name="connsiteX38" fmla="*/ 207576 w 306851"/>
                <a:gd name="connsiteY38" fmla="*/ 488763 h 1590168"/>
                <a:gd name="connsiteX39" fmla="*/ 99275 w 306851"/>
                <a:gd name="connsiteY39" fmla="*/ 488763 h 1590168"/>
                <a:gd name="connsiteX40" fmla="*/ 0 w 306851"/>
                <a:gd name="connsiteY40" fmla="*/ 0 h 1590168"/>
                <a:gd name="connsiteX41" fmla="*/ 306851 w 306851"/>
                <a:gd name="connsiteY41" fmla="*/ 371475 h 1590168"/>
                <a:gd name="connsiteX42" fmla="*/ 306851 w 306851"/>
                <a:gd name="connsiteY42" fmla="*/ 1590168 h 1590168"/>
                <a:gd name="connsiteX43" fmla="*/ 0 w 306851"/>
                <a:gd name="connsiteY43" fmla="*/ 1590168 h 1590168"/>
                <a:gd name="connsiteX44" fmla="*/ 0 w 306851"/>
                <a:gd name="connsiteY44" fmla="*/ 0 h 1590168"/>
                <a:gd name="connsiteX0" fmla="*/ 99275 w 306851"/>
                <a:gd name="connsiteY0" fmla="*/ 1152513 h 1400045"/>
                <a:gd name="connsiteX1" fmla="*/ 99275 w 306851"/>
                <a:gd name="connsiteY1" fmla="*/ 1206806 h 1400045"/>
                <a:gd name="connsiteX2" fmla="*/ 207576 w 306851"/>
                <a:gd name="connsiteY2" fmla="*/ 1206806 h 1400045"/>
                <a:gd name="connsiteX3" fmla="*/ 207576 w 306851"/>
                <a:gd name="connsiteY3" fmla="*/ 1152513 h 1400045"/>
                <a:gd name="connsiteX4" fmla="*/ 99275 w 306851"/>
                <a:gd name="connsiteY4" fmla="*/ 1152513 h 1400045"/>
                <a:gd name="connsiteX5" fmla="*/ 99275 w 306851"/>
                <a:gd name="connsiteY5" fmla="*/ 1030531 h 1400045"/>
                <a:gd name="connsiteX6" fmla="*/ 99275 w 306851"/>
                <a:gd name="connsiteY6" fmla="*/ 1084824 h 1400045"/>
                <a:gd name="connsiteX7" fmla="*/ 207576 w 306851"/>
                <a:gd name="connsiteY7" fmla="*/ 1084824 h 1400045"/>
                <a:gd name="connsiteX8" fmla="*/ 207576 w 306851"/>
                <a:gd name="connsiteY8" fmla="*/ 1030531 h 1400045"/>
                <a:gd name="connsiteX9" fmla="*/ 99275 w 306851"/>
                <a:gd name="connsiteY9" fmla="*/ 1030531 h 1400045"/>
                <a:gd name="connsiteX10" fmla="*/ 99275 w 306851"/>
                <a:gd name="connsiteY10" fmla="*/ 908550 h 1400045"/>
                <a:gd name="connsiteX11" fmla="*/ 99275 w 306851"/>
                <a:gd name="connsiteY11" fmla="*/ 962842 h 1400045"/>
                <a:gd name="connsiteX12" fmla="*/ 207576 w 306851"/>
                <a:gd name="connsiteY12" fmla="*/ 962842 h 1400045"/>
                <a:gd name="connsiteX13" fmla="*/ 207576 w 306851"/>
                <a:gd name="connsiteY13" fmla="*/ 908550 h 1400045"/>
                <a:gd name="connsiteX14" fmla="*/ 99275 w 306851"/>
                <a:gd name="connsiteY14" fmla="*/ 908550 h 1400045"/>
                <a:gd name="connsiteX15" fmla="*/ 99275 w 306851"/>
                <a:gd name="connsiteY15" fmla="*/ 786568 h 1400045"/>
                <a:gd name="connsiteX16" fmla="*/ 99275 w 306851"/>
                <a:gd name="connsiteY16" fmla="*/ 840860 h 1400045"/>
                <a:gd name="connsiteX17" fmla="*/ 207576 w 306851"/>
                <a:gd name="connsiteY17" fmla="*/ 840860 h 1400045"/>
                <a:gd name="connsiteX18" fmla="*/ 207576 w 306851"/>
                <a:gd name="connsiteY18" fmla="*/ 786568 h 1400045"/>
                <a:gd name="connsiteX19" fmla="*/ 99275 w 306851"/>
                <a:gd name="connsiteY19" fmla="*/ 786568 h 1400045"/>
                <a:gd name="connsiteX20" fmla="*/ 99275 w 306851"/>
                <a:gd name="connsiteY20" fmla="*/ 664586 h 1400045"/>
                <a:gd name="connsiteX21" fmla="*/ 99275 w 306851"/>
                <a:gd name="connsiteY21" fmla="*/ 718878 h 1400045"/>
                <a:gd name="connsiteX22" fmla="*/ 207576 w 306851"/>
                <a:gd name="connsiteY22" fmla="*/ 718878 h 1400045"/>
                <a:gd name="connsiteX23" fmla="*/ 207576 w 306851"/>
                <a:gd name="connsiteY23" fmla="*/ 664586 h 1400045"/>
                <a:gd name="connsiteX24" fmla="*/ 99275 w 306851"/>
                <a:gd name="connsiteY24" fmla="*/ 664586 h 1400045"/>
                <a:gd name="connsiteX25" fmla="*/ 99275 w 306851"/>
                <a:gd name="connsiteY25" fmla="*/ 542604 h 1400045"/>
                <a:gd name="connsiteX26" fmla="*/ 99275 w 306851"/>
                <a:gd name="connsiteY26" fmla="*/ 596896 h 1400045"/>
                <a:gd name="connsiteX27" fmla="*/ 207576 w 306851"/>
                <a:gd name="connsiteY27" fmla="*/ 596896 h 1400045"/>
                <a:gd name="connsiteX28" fmla="*/ 207576 w 306851"/>
                <a:gd name="connsiteY28" fmla="*/ 542604 h 1400045"/>
                <a:gd name="connsiteX29" fmla="*/ 99275 w 306851"/>
                <a:gd name="connsiteY29" fmla="*/ 542604 h 1400045"/>
                <a:gd name="connsiteX30" fmla="*/ 99275 w 306851"/>
                <a:gd name="connsiteY30" fmla="*/ 420622 h 1400045"/>
                <a:gd name="connsiteX31" fmla="*/ 99275 w 306851"/>
                <a:gd name="connsiteY31" fmla="*/ 474915 h 1400045"/>
                <a:gd name="connsiteX32" fmla="*/ 207576 w 306851"/>
                <a:gd name="connsiteY32" fmla="*/ 474915 h 1400045"/>
                <a:gd name="connsiteX33" fmla="*/ 207576 w 306851"/>
                <a:gd name="connsiteY33" fmla="*/ 420622 h 1400045"/>
                <a:gd name="connsiteX34" fmla="*/ 99275 w 306851"/>
                <a:gd name="connsiteY34" fmla="*/ 420622 h 1400045"/>
                <a:gd name="connsiteX35" fmla="*/ 99275 w 306851"/>
                <a:gd name="connsiteY35" fmla="*/ 298640 h 1400045"/>
                <a:gd name="connsiteX36" fmla="*/ 99275 w 306851"/>
                <a:gd name="connsiteY36" fmla="*/ 352933 h 1400045"/>
                <a:gd name="connsiteX37" fmla="*/ 207576 w 306851"/>
                <a:gd name="connsiteY37" fmla="*/ 352933 h 1400045"/>
                <a:gd name="connsiteX38" fmla="*/ 207576 w 306851"/>
                <a:gd name="connsiteY38" fmla="*/ 298640 h 1400045"/>
                <a:gd name="connsiteX39" fmla="*/ 99275 w 306851"/>
                <a:gd name="connsiteY39" fmla="*/ 298640 h 1400045"/>
                <a:gd name="connsiteX40" fmla="*/ 0 w 306851"/>
                <a:gd name="connsiteY40" fmla="*/ 0 h 1400045"/>
                <a:gd name="connsiteX41" fmla="*/ 306851 w 306851"/>
                <a:gd name="connsiteY41" fmla="*/ 181352 h 1400045"/>
                <a:gd name="connsiteX42" fmla="*/ 306851 w 306851"/>
                <a:gd name="connsiteY42" fmla="*/ 1400045 h 1400045"/>
                <a:gd name="connsiteX43" fmla="*/ 0 w 306851"/>
                <a:gd name="connsiteY43" fmla="*/ 1400045 h 1400045"/>
                <a:gd name="connsiteX44" fmla="*/ 0 w 306851"/>
                <a:gd name="connsiteY44" fmla="*/ 0 h 1400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06851" h="1400045">
                  <a:moveTo>
                    <a:pt x="99275" y="1152513"/>
                  </a:moveTo>
                  <a:lnTo>
                    <a:pt x="99275" y="1206806"/>
                  </a:lnTo>
                  <a:lnTo>
                    <a:pt x="207576" y="1206806"/>
                  </a:lnTo>
                  <a:lnTo>
                    <a:pt x="207576" y="1152513"/>
                  </a:lnTo>
                  <a:lnTo>
                    <a:pt x="99275" y="1152513"/>
                  </a:lnTo>
                  <a:close/>
                  <a:moveTo>
                    <a:pt x="99275" y="1030531"/>
                  </a:moveTo>
                  <a:lnTo>
                    <a:pt x="99275" y="1084824"/>
                  </a:lnTo>
                  <a:lnTo>
                    <a:pt x="207576" y="1084824"/>
                  </a:lnTo>
                  <a:lnTo>
                    <a:pt x="207576" y="1030531"/>
                  </a:lnTo>
                  <a:lnTo>
                    <a:pt x="99275" y="1030531"/>
                  </a:lnTo>
                  <a:close/>
                  <a:moveTo>
                    <a:pt x="99275" y="908550"/>
                  </a:moveTo>
                  <a:lnTo>
                    <a:pt x="99275" y="962842"/>
                  </a:lnTo>
                  <a:lnTo>
                    <a:pt x="207576" y="962842"/>
                  </a:lnTo>
                  <a:lnTo>
                    <a:pt x="207576" y="908550"/>
                  </a:lnTo>
                  <a:lnTo>
                    <a:pt x="99275" y="908550"/>
                  </a:lnTo>
                  <a:close/>
                  <a:moveTo>
                    <a:pt x="99275" y="786568"/>
                  </a:moveTo>
                  <a:lnTo>
                    <a:pt x="99275" y="840860"/>
                  </a:lnTo>
                  <a:lnTo>
                    <a:pt x="207576" y="840860"/>
                  </a:lnTo>
                  <a:lnTo>
                    <a:pt x="207576" y="786568"/>
                  </a:lnTo>
                  <a:lnTo>
                    <a:pt x="99275" y="786568"/>
                  </a:lnTo>
                  <a:close/>
                  <a:moveTo>
                    <a:pt x="99275" y="664586"/>
                  </a:moveTo>
                  <a:lnTo>
                    <a:pt x="99275" y="718878"/>
                  </a:lnTo>
                  <a:lnTo>
                    <a:pt x="207576" y="718878"/>
                  </a:lnTo>
                  <a:lnTo>
                    <a:pt x="207576" y="664586"/>
                  </a:lnTo>
                  <a:lnTo>
                    <a:pt x="99275" y="664586"/>
                  </a:lnTo>
                  <a:close/>
                  <a:moveTo>
                    <a:pt x="99275" y="542604"/>
                  </a:moveTo>
                  <a:lnTo>
                    <a:pt x="99275" y="596896"/>
                  </a:lnTo>
                  <a:lnTo>
                    <a:pt x="207576" y="596896"/>
                  </a:lnTo>
                  <a:lnTo>
                    <a:pt x="207576" y="542604"/>
                  </a:lnTo>
                  <a:lnTo>
                    <a:pt x="99275" y="542604"/>
                  </a:lnTo>
                  <a:close/>
                  <a:moveTo>
                    <a:pt x="99275" y="420622"/>
                  </a:moveTo>
                  <a:lnTo>
                    <a:pt x="99275" y="474915"/>
                  </a:lnTo>
                  <a:lnTo>
                    <a:pt x="207576" y="474915"/>
                  </a:lnTo>
                  <a:lnTo>
                    <a:pt x="207576" y="420622"/>
                  </a:lnTo>
                  <a:lnTo>
                    <a:pt x="99275" y="420622"/>
                  </a:lnTo>
                  <a:close/>
                  <a:moveTo>
                    <a:pt x="99275" y="298640"/>
                  </a:moveTo>
                  <a:lnTo>
                    <a:pt x="99275" y="352933"/>
                  </a:lnTo>
                  <a:lnTo>
                    <a:pt x="207576" y="352933"/>
                  </a:lnTo>
                  <a:lnTo>
                    <a:pt x="207576" y="298640"/>
                  </a:lnTo>
                  <a:lnTo>
                    <a:pt x="99275" y="298640"/>
                  </a:lnTo>
                  <a:close/>
                  <a:moveTo>
                    <a:pt x="0" y="0"/>
                  </a:moveTo>
                  <a:lnTo>
                    <a:pt x="306851" y="181352"/>
                  </a:lnTo>
                  <a:lnTo>
                    <a:pt x="306851" y="1400045"/>
                  </a:lnTo>
                  <a:lnTo>
                    <a:pt x="0" y="14000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81C78CA-E12A-4358-A209-76E10566621F}"/>
                </a:ext>
              </a:extLst>
            </p:cNvPr>
            <p:cNvSpPr/>
            <p:nvPr/>
          </p:nvSpPr>
          <p:spPr>
            <a:xfrm flipH="1">
              <a:off x="3387275" y="2734432"/>
              <a:ext cx="351859" cy="1020419"/>
            </a:xfrm>
            <a:custGeom>
              <a:avLst/>
              <a:gdLst>
                <a:gd name="connsiteX0" fmla="*/ 159201 w 408118"/>
                <a:gd name="connsiteY0" fmla="*/ 578755 h 1158732"/>
                <a:gd name="connsiteX1" fmla="*/ 159201 w 408118"/>
                <a:gd name="connsiteY1" fmla="*/ 665832 h 1158732"/>
                <a:gd name="connsiteX2" fmla="*/ 248917 w 408118"/>
                <a:gd name="connsiteY2" fmla="*/ 665832 h 1158732"/>
                <a:gd name="connsiteX3" fmla="*/ 248917 w 408118"/>
                <a:gd name="connsiteY3" fmla="*/ 578755 h 1158732"/>
                <a:gd name="connsiteX4" fmla="*/ 159201 w 408118"/>
                <a:gd name="connsiteY4" fmla="*/ 578755 h 1158732"/>
                <a:gd name="connsiteX5" fmla="*/ 278823 w 408118"/>
                <a:gd name="connsiteY5" fmla="*/ 576996 h 1158732"/>
                <a:gd name="connsiteX6" fmla="*/ 278823 w 408118"/>
                <a:gd name="connsiteY6" fmla="*/ 664073 h 1158732"/>
                <a:gd name="connsiteX7" fmla="*/ 365020 w 408118"/>
                <a:gd name="connsiteY7" fmla="*/ 664073 h 1158732"/>
                <a:gd name="connsiteX8" fmla="*/ 365020 w 408118"/>
                <a:gd name="connsiteY8" fmla="*/ 576996 h 1158732"/>
                <a:gd name="connsiteX9" fmla="*/ 278823 w 408118"/>
                <a:gd name="connsiteY9" fmla="*/ 576996 h 1158732"/>
                <a:gd name="connsiteX10" fmla="*/ 43979 w 408118"/>
                <a:gd name="connsiteY10" fmla="*/ 576996 h 1158732"/>
                <a:gd name="connsiteX11" fmla="*/ 43979 w 408118"/>
                <a:gd name="connsiteY11" fmla="*/ 664952 h 1158732"/>
                <a:gd name="connsiteX12" fmla="*/ 131935 w 408118"/>
                <a:gd name="connsiteY12" fmla="*/ 665832 h 1158732"/>
                <a:gd name="connsiteX13" fmla="*/ 132814 w 408118"/>
                <a:gd name="connsiteY13" fmla="*/ 576996 h 1158732"/>
                <a:gd name="connsiteX14" fmla="*/ 43979 w 408118"/>
                <a:gd name="connsiteY14" fmla="*/ 576996 h 1158732"/>
                <a:gd name="connsiteX15" fmla="*/ 160960 w 408118"/>
                <a:gd name="connsiteY15" fmla="*/ 449459 h 1158732"/>
                <a:gd name="connsiteX16" fmla="*/ 160960 w 408118"/>
                <a:gd name="connsiteY16" fmla="*/ 539174 h 1158732"/>
                <a:gd name="connsiteX17" fmla="*/ 248917 w 408118"/>
                <a:gd name="connsiteY17" fmla="*/ 539174 h 1158732"/>
                <a:gd name="connsiteX18" fmla="*/ 248917 w 408118"/>
                <a:gd name="connsiteY18" fmla="*/ 449459 h 1158732"/>
                <a:gd name="connsiteX19" fmla="*/ 160960 w 408118"/>
                <a:gd name="connsiteY19" fmla="*/ 449459 h 1158732"/>
                <a:gd name="connsiteX20" fmla="*/ 44858 w 408118"/>
                <a:gd name="connsiteY20" fmla="*/ 449459 h 1158732"/>
                <a:gd name="connsiteX21" fmla="*/ 44858 w 408118"/>
                <a:gd name="connsiteY21" fmla="*/ 539174 h 1158732"/>
                <a:gd name="connsiteX22" fmla="*/ 131935 w 408118"/>
                <a:gd name="connsiteY22" fmla="*/ 539174 h 1158732"/>
                <a:gd name="connsiteX23" fmla="*/ 131935 w 408118"/>
                <a:gd name="connsiteY23" fmla="*/ 449459 h 1158732"/>
                <a:gd name="connsiteX24" fmla="*/ 44858 w 408118"/>
                <a:gd name="connsiteY24" fmla="*/ 449459 h 1158732"/>
                <a:gd name="connsiteX25" fmla="*/ 278823 w 408118"/>
                <a:gd name="connsiteY25" fmla="*/ 448579 h 1158732"/>
                <a:gd name="connsiteX26" fmla="*/ 278823 w 408118"/>
                <a:gd name="connsiteY26" fmla="*/ 538295 h 1158732"/>
                <a:gd name="connsiteX27" fmla="*/ 365020 w 408118"/>
                <a:gd name="connsiteY27" fmla="*/ 538295 h 1158732"/>
                <a:gd name="connsiteX28" fmla="*/ 365020 w 408118"/>
                <a:gd name="connsiteY28" fmla="*/ 448579 h 1158732"/>
                <a:gd name="connsiteX29" fmla="*/ 278823 w 408118"/>
                <a:gd name="connsiteY29" fmla="*/ 448579 h 1158732"/>
                <a:gd name="connsiteX30" fmla="*/ 277943 w 408118"/>
                <a:gd name="connsiteY30" fmla="*/ 318403 h 1158732"/>
                <a:gd name="connsiteX31" fmla="*/ 277943 w 408118"/>
                <a:gd name="connsiteY31" fmla="*/ 408999 h 1158732"/>
                <a:gd name="connsiteX32" fmla="*/ 366779 w 408118"/>
                <a:gd name="connsiteY32" fmla="*/ 408999 h 1158732"/>
                <a:gd name="connsiteX33" fmla="*/ 366779 w 408118"/>
                <a:gd name="connsiteY33" fmla="*/ 318403 h 1158732"/>
                <a:gd name="connsiteX34" fmla="*/ 277943 w 408118"/>
                <a:gd name="connsiteY34" fmla="*/ 318403 h 1158732"/>
                <a:gd name="connsiteX35" fmla="*/ 159201 w 408118"/>
                <a:gd name="connsiteY35" fmla="*/ 318403 h 1158732"/>
                <a:gd name="connsiteX36" fmla="*/ 159201 w 408118"/>
                <a:gd name="connsiteY36" fmla="*/ 407239 h 1158732"/>
                <a:gd name="connsiteX37" fmla="*/ 249797 w 408118"/>
                <a:gd name="connsiteY37" fmla="*/ 407239 h 1158732"/>
                <a:gd name="connsiteX38" fmla="*/ 249797 w 408118"/>
                <a:gd name="connsiteY38" fmla="*/ 318403 h 1158732"/>
                <a:gd name="connsiteX39" fmla="*/ 159201 w 408118"/>
                <a:gd name="connsiteY39" fmla="*/ 318403 h 1158732"/>
                <a:gd name="connsiteX40" fmla="*/ 43979 w 408118"/>
                <a:gd name="connsiteY40" fmla="*/ 318403 h 1158732"/>
                <a:gd name="connsiteX41" fmla="*/ 43979 w 408118"/>
                <a:gd name="connsiteY41" fmla="*/ 408119 h 1158732"/>
                <a:gd name="connsiteX42" fmla="*/ 131935 w 408118"/>
                <a:gd name="connsiteY42" fmla="*/ 408119 h 1158732"/>
                <a:gd name="connsiteX43" fmla="*/ 131935 w 408118"/>
                <a:gd name="connsiteY43" fmla="*/ 318403 h 1158732"/>
                <a:gd name="connsiteX44" fmla="*/ 43979 w 408118"/>
                <a:gd name="connsiteY44" fmla="*/ 318403 h 1158732"/>
                <a:gd name="connsiteX45" fmla="*/ 43098 w 408118"/>
                <a:gd name="connsiteY45" fmla="*/ 187348 h 1158732"/>
                <a:gd name="connsiteX46" fmla="*/ 43098 w 408118"/>
                <a:gd name="connsiteY46" fmla="*/ 279702 h 1158732"/>
                <a:gd name="connsiteX47" fmla="*/ 132814 w 408118"/>
                <a:gd name="connsiteY47" fmla="*/ 279702 h 1158732"/>
                <a:gd name="connsiteX48" fmla="*/ 132814 w 408118"/>
                <a:gd name="connsiteY48" fmla="*/ 187348 h 1158732"/>
                <a:gd name="connsiteX49" fmla="*/ 43098 w 408118"/>
                <a:gd name="connsiteY49" fmla="*/ 187348 h 1158732"/>
                <a:gd name="connsiteX50" fmla="*/ 43979 w 408118"/>
                <a:gd name="connsiteY50" fmla="*/ 60690 h 1158732"/>
                <a:gd name="connsiteX51" fmla="*/ 43979 w 408118"/>
                <a:gd name="connsiteY51" fmla="*/ 152166 h 1158732"/>
                <a:gd name="connsiteX52" fmla="*/ 133694 w 408118"/>
                <a:gd name="connsiteY52" fmla="*/ 152166 h 1158732"/>
                <a:gd name="connsiteX53" fmla="*/ 133694 w 408118"/>
                <a:gd name="connsiteY53" fmla="*/ 60690 h 1158732"/>
                <a:gd name="connsiteX54" fmla="*/ 43979 w 408118"/>
                <a:gd name="connsiteY54" fmla="*/ 60690 h 1158732"/>
                <a:gd name="connsiteX55" fmla="*/ 0 w 408118"/>
                <a:gd name="connsiteY55" fmla="*/ 0 h 1158732"/>
                <a:gd name="connsiteX56" fmla="*/ 155702 w 408118"/>
                <a:gd name="connsiteY56" fmla="*/ 0 h 1158732"/>
                <a:gd name="connsiteX57" fmla="*/ 155702 w 408118"/>
                <a:gd name="connsiteY57" fmla="*/ 281913 h 1158732"/>
                <a:gd name="connsiteX58" fmla="*/ 277943 w 408118"/>
                <a:gd name="connsiteY58" fmla="*/ 281913 h 1158732"/>
                <a:gd name="connsiteX59" fmla="*/ 277943 w 408118"/>
                <a:gd name="connsiteY59" fmla="*/ 282341 h 1158732"/>
                <a:gd name="connsiteX60" fmla="*/ 366779 w 408118"/>
                <a:gd name="connsiteY60" fmla="*/ 282341 h 1158732"/>
                <a:gd name="connsiteX61" fmla="*/ 366779 w 408118"/>
                <a:gd name="connsiteY61" fmla="*/ 281913 h 1158732"/>
                <a:gd name="connsiteX62" fmla="*/ 408118 w 408118"/>
                <a:gd name="connsiteY62" fmla="*/ 281913 h 1158732"/>
                <a:gd name="connsiteX63" fmla="*/ 408118 w 408118"/>
                <a:gd name="connsiteY63" fmla="*/ 1158732 h 1158732"/>
                <a:gd name="connsiteX64" fmla="*/ 0 w 408118"/>
                <a:gd name="connsiteY64" fmla="*/ 1158732 h 115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08118" h="1158732">
                  <a:moveTo>
                    <a:pt x="159201" y="578755"/>
                  </a:moveTo>
                  <a:cubicBezTo>
                    <a:pt x="159201" y="608660"/>
                    <a:pt x="159201" y="638565"/>
                    <a:pt x="159201" y="665832"/>
                  </a:cubicBezTo>
                  <a:cubicBezTo>
                    <a:pt x="189986" y="668470"/>
                    <a:pt x="222530" y="665832"/>
                    <a:pt x="248917" y="665832"/>
                  </a:cubicBezTo>
                  <a:cubicBezTo>
                    <a:pt x="248917" y="634168"/>
                    <a:pt x="248917" y="608660"/>
                    <a:pt x="248917" y="578755"/>
                  </a:cubicBezTo>
                  <a:cubicBezTo>
                    <a:pt x="217253" y="578755"/>
                    <a:pt x="188227" y="578755"/>
                    <a:pt x="159201" y="578755"/>
                  </a:cubicBezTo>
                  <a:close/>
                  <a:moveTo>
                    <a:pt x="278823" y="576996"/>
                  </a:moveTo>
                  <a:cubicBezTo>
                    <a:pt x="278823" y="606901"/>
                    <a:pt x="278823" y="632408"/>
                    <a:pt x="278823" y="664073"/>
                  </a:cubicBezTo>
                  <a:cubicBezTo>
                    <a:pt x="311366" y="664073"/>
                    <a:pt x="346549" y="664952"/>
                    <a:pt x="365020" y="664073"/>
                  </a:cubicBezTo>
                  <a:cubicBezTo>
                    <a:pt x="365020" y="632408"/>
                    <a:pt x="365020" y="606021"/>
                    <a:pt x="365020" y="576996"/>
                  </a:cubicBezTo>
                  <a:cubicBezTo>
                    <a:pt x="335114" y="576996"/>
                    <a:pt x="306968" y="576996"/>
                    <a:pt x="278823" y="576996"/>
                  </a:cubicBezTo>
                  <a:close/>
                  <a:moveTo>
                    <a:pt x="43979" y="576996"/>
                  </a:moveTo>
                  <a:cubicBezTo>
                    <a:pt x="43979" y="605142"/>
                    <a:pt x="43979" y="638565"/>
                    <a:pt x="43979" y="664952"/>
                  </a:cubicBezTo>
                  <a:cubicBezTo>
                    <a:pt x="81799" y="664952"/>
                    <a:pt x="105548" y="664073"/>
                    <a:pt x="131935" y="665832"/>
                  </a:cubicBezTo>
                  <a:cubicBezTo>
                    <a:pt x="131935" y="631529"/>
                    <a:pt x="132814" y="602503"/>
                    <a:pt x="132814" y="576996"/>
                  </a:cubicBezTo>
                  <a:cubicBezTo>
                    <a:pt x="102030" y="576996"/>
                    <a:pt x="73884" y="576996"/>
                    <a:pt x="43979" y="576996"/>
                  </a:cubicBezTo>
                  <a:close/>
                  <a:moveTo>
                    <a:pt x="160960" y="449459"/>
                  </a:moveTo>
                  <a:cubicBezTo>
                    <a:pt x="160960" y="481123"/>
                    <a:pt x="160960" y="509268"/>
                    <a:pt x="160960" y="539174"/>
                  </a:cubicBezTo>
                  <a:cubicBezTo>
                    <a:pt x="189986" y="539174"/>
                    <a:pt x="217253" y="539174"/>
                    <a:pt x="248917" y="539174"/>
                  </a:cubicBezTo>
                  <a:cubicBezTo>
                    <a:pt x="248917" y="506630"/>
                    <a:pt x="248917" y="477604"/>
                    <a:pt x="248917" y="449459"/>
                  </a:cubicBezTo>
                  <a:cubicBezTo>
                    <a:pt x="218132" y="449459"/>
                    <a:pt x="189107" y="449459"/>
                    <a:pt x="160960" y="449459"/>
                  </a:cubicBezTo>
                  <a:close/>
                  <a:moveTo>
                    <a:pt x="44858" y="449459"/>
                  </a:moveTo>
                  <a:cubicBezTo>
                    <a:pt x="44858" y="481123"/>
                    <a:pt x="44858" y="509268"/>
                    <a:pt x="44858" y="539174"/>
                  </a:cubicBezTo>
                  <a:cubicBezTo>
                    <a:pt x="75643" y="539174"/>
                    <a:pt x="102910" y="539174"/>
                    <a:pt x="131935" y="539174"/>
                  </a:cubicBezTo>
                  <a:cubicBezTo>
                    <a:pt x="131935" y="505751"/>
                    <a:pt x="131935" y="477604"/>
                    <a:pt x="131935" y="449459"/>
                  </a:cubicBezTo>
                  <a:cubicBezTo>
                    <a:pt x="100271" y="449459"/>
                    <a:pt x="72125" y="449459"/>
                    <a:pt x="44858" y="449459"/>
                  </a:cubicBezTo>
                  <a:close/>
                  <a:moveTo>
                    <a:pt x="278823" y="448579"/>
                  </a:moveTo>
                  <a:cubicBezTo>
                    <a:pt x="278823" y="479364"/>
                    <a:pt x="278823" y="508389"/>
                    <a:pt x="278823" y="538295"/>
                  </a:cubicBezTo>
                  <a:cubicBezTo>
                    <a:pt x="308727" y="538295"/>
                    <a:pt x="335994" y="538295"/>
                    <a:pt x="365020" y="538295"/>
                  </a:cubicBezTo>
                  <a:cubicBezTo>
                    <a:pt x="365020" y="507510"/>
                    <a:pt x="365020" y="478484"/>
                    <a:pt x="365020" y="448579"/>
                  </a:cubicBezTo>
                  <a:cubicBezTo>
                    <a:pt x="335994" y="448579"/>
                    <a:pt x="308727" y="448579"/>
                    <a:pt x="278823" y="448579"/>
                  </a:cubicBezTo>
                  <a:close/>
                  <a:moveTo>
                    <a:pt x="277943" y="318403"/>
                  </a:moveTo>
                  <a:cubicBezTo>
                    <a:pt x="277943" y="350067"/>
                    <a:pt x="277943" y="379094"/>
                    <a:pt x="277943" y="408999"/>
                  </a:cubicBezTo>
                  <a:cubicBezTo>
                    <a:pt x="309607" y="408999"/>
                    <a:pt x="337753" y="408999"/>
                    <a:pt x="366779" y="408999"/>
                  </a:cubicBezTo>
                  <a:cubicBezTo>
                    <a:pt x="366779" y="378214"/>
                    <a:pt x="366779" y="349187"/>
                    <a:pt x="366779" y="318403"/>
                  </a:cubicBezTo>
                  <a:cubicBezTo>
                    <a:pt x="336873" y="318403"/>
                    <a:pt x="307848" y="318403"/>
                    <a:pt x="277943" y="318403"/>
                  </a:cubicBezTo>
                  <a:close/>
                  <a:moveTo>
                    <a:pt x="159201" y="318403"/>
                  </a:moveTo>
                  <a:cubicBezTo>
                    <a:pt x="159201" y="349187"/>
                    <a:pt x="159201" y="378214"/>
                    <a:pt x="159201" y="407239"/>
                  </a:cubicBezTo>
                  <a:cubicBezTo>
                    <a:pt x="190866" y="407239"/>
                    <a:pt x="219892" y="407239"/>
                    <a:pt x="249797" y="407239"/>
                  </a:cubicBezTo>
                  <a:cubicBezTo>
                    <a:pt x="249797" y="376454"/>
                    <a:pt x="249797" y="349187"/>
                    <a:pt x="249797" y="318403"/>
                  </a:cubicBezTo>
                  <a:cubicBezTo>
                    <a:pt x="217253" y="318403"/>
                    <a:pt x="188227" y="318403"/>
                    <a:pt x="159201" y="318403"/>
                  </a:cubicBezTo>
                  <a:close/>
                  <a:moveTo>
                    <a:pt x="43979" y="318403"/>
                  </a:moveTo>
                  <a:cubicBezTo>
                    <a:pt x="43979" y="349187"/>
                    <a:pt x="43979" y="378214"/>
                    <a:pt x="43979" y="408119"/>
                  </a:cubicBezTo>
                  <a:cubicBezTo>
                    <a:pt x="74764" y="408119"/>
                    <a:pt x="102910" y="408119"/>
                    <a:pt x="131935" y="408119"/>
                  </a:cubicBezTo>
                  <a:cubicBezTo>
                    <a:pt x="131935" y="376454"/>
                    <a:pt x="131935" y="347429"/>
                    <a:pt x="131935" y="318403"/>
                  </a:cubicBezTo>
                  <a:cubicBezTo>
                    <a:pt x="100271" y="318403"/>
                    <a:pt x="72125" y="318403"/>
                    <a:pt x="43979" y="318403"/>
                  </a:cubicBezTo>
                  <a:close/>
                  <a:moveTo>
                    <a:pt x="43098" y="187348"/>
                  </a:moveTo>
                  <a:cubicBezTo>
                    <a:pt x="43098" y="219892"/>
                    <a:pt x="43098" y="249797"/>
                    <a:pt x="43098" y="279702"/>
                  </a:cubicBezTo>
                  <a:cubicBezTo>
                    <a:pt x="74764" y="279702"/>
                    <a:pt x="104668" y="279702"/>
                    <a:pt x="132814" y="279702"/>
                  </a:cubicBezTo>
                  <a:cubicBezTo>
                    <a:pt x="132814" y="247159"/>
                    <a:pt x="132814" y="218133"/>
                    <a:pt x="132814" y="187348"/>
                  </a:cubicBezTo>
                  <a:cubicBezTo>
                    <a:pt x="102030" y="187348"/>
                    <a:pt x="73884" y="187348"/>
                    <a:pt x="43098" y="187348"/>
                  </a:cubicBezTo>
                  <a:close/>
                  <a:moveTo>
                    <a:pt x="43979" y="60690"/>
                  </a:moveTo>
                  <a:cubicBezTo>
                    <a:pt x="43979" y="93234"/>
                    <a:pt x="43979" y="122259"/>
                    <a:pt x="43979" y="152166"/>
                  </a:cubicBezTo>
                  <a:cubicBezTo>
                    <a:pt x="75643" y="152166"/>
                    <a:pt x="103789" y="152166"/>
                    <a:pt x="133694" y="152166"/>
                  </a:cubicBezTo>
                  <a:cubicBezTo>
                    <a:pt x="133694" y="121380"/>
                    <a:pt x="133694" y="93234"/>
                    <a:pt x="133694" y="60690"/>
                  </a:cubicBezTo>
                  <a:cubicBezTo>
                    <a:pt x="101151" y="60690"/>
                    <a:pt x="72125" y="60690"/>
                    <a:pt x="43979" y="60690"/>
                  </a:cubicBezTo>
                  <a:close/>
                  <a:moveTo>
                    <a:pt x="0" y="0"/>
                  </a:moveTo>
                  <a:lnTo>
                    <a:pt x="155702" y="0"/>
                  </a:lnTo>
                  <a:lnTo>
                    <a:pt x="155702" y="281913"/>
                  </a:lnTo>
                  <a:lnTo>
                    <a:pt x="277943" y="281913"/>
                  </a:lnTo>
                  <a:lnTo>
                    <a:pt x="277943" y="282341"/>
                  </a:lnTo>
                  <a:cubicBezTo>
                    <a:pt x="307848" y="282341"/>
                    <a:pt x="334235" y="282341"/>
                    <a:pt x="366779" y="282341"/>
                  </a:cubicBezTo>
                  <a:lnTo>
                    <a:pt x="366779" y="281913"/>
                  </a:lnTo>
                  <a:lnTo>
                    <a:pt x="408118" y="281913"/>
                  </a:lnTo>
                  <a:lnTo>
                    <a:pt x="408118" y="1158732"/>
                  </a:lnTo>
                  <a:lnTo>
                    <a:pt x="0" y="115873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32A74F96-8F0D-48B6-AA82-2AAC090A7956}"/>
              </a:ext>
            </a:extLst>
          </p:cNvPr>
          <p:cNvGrpSpPr/>
          <p:nvPr/>
        </p:nvGrpSpPr>
        <p:grpSpPr>
          <a:xfrm>
            <a:off x="4107219" y="2771850"/>
            <a:ext cx="3724579" cy="1339211"/>
            <a:chOff x="72370" y="560319"/>
            <a:chExt cx="3724579" cy="1339211"/>
          </a:xfrm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A9B7F142-3292-4340-A182-29D78D5C968C}"/>
                </a:ext>
              </a:extLst>
            </p:cNvPr>
            <p:cNvGrpSpPr/>
            <p:nvPr/>
          </p:nvGrpSpPr>
          <p:grpSpPr>
            <a:xfrm>
              <a:off x="102369" y="588209"/>
              <a:ext cx="3676679" cy="1220090"/>
              <a:chOff x="4067546" y="4123739"/>
              <a:chExt cx="3676679" cy="1220090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EF11563C-B50B-4898-91C4-31EC84967A9F}"/>
                  </a:ext>
                </a:extLst>
              </p:cNvPr>
              <p:cNvSpPr/>
              <p:nvPr/>
            </p:nvSpPr>
            <p:spPr>
              <a:xfrm>
                <a:off x="4447643" y="4123739"/>
                <a:ext cx="214892" cy="122009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452C4001-8FA0-45CA-BB82-05AFAE70A732}"/>
                  </a:ext>
                </a:extLst>
              </p:cNvPr>
              <p:cNvSpPr/>
              <p:nvPr/>
            </p:nvSpPr>
            <p:spPr>
              <a:xfrm>
                <a:off x="4800373" y="4611034"/>
                <a:ext cx="301172" cy="61147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C25D9036-11EB-4E8E-8CDB-36FB022A9F71}"/>
                  </a:ext>
                </a:extLst>
              </p:cNvPr>
              <p:cNvSpPr/>
              <p:nvPr/>
            </p:nvSpPr>
            <p:spPr>
              <a:xfrm>
                <a:off x="5249722" y="4765455"/>
                <a:ext cx="301172" cy="4810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D1B7FF64-73BA-4E3F-9139-C9EE73F30CA1}"/>
                  </a:ext>
                </a:extLst>
              </p:cNvPr>
              <p:cNvSpPr/>
              <p:nvPr/>
            </p:nvSpPr>
            <p:spPr>
              <a:xfrm>
                <a:off x="6012699" y="4794858"/>
                <a:ext cx="230206" cy="5376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E2AFB15B-F262-4613-8414-9DDD22EA37FA}"/>
                  </a:ext>
                </a:extLst>
              </p:cNvPr>
              <p:cNvSpPr/>
              <p:nvPr/>
            </p:nvSpPr>
            <p:spPr>
              <a:xfrm>
                <a:off x="7412084" y="4927006"/>
                <a:ext cx="332141" cy="3751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DF94B43A-7AA9-4621-A71D-3B3174DB8EAB}"/>
                  </a:ext>
                </a:extLst>
              </p:cNvPr>
              <p:cNvSpPr/>
              <p:nvPr/>
            </p:nvSpPr>
            <p:spPr>
              <a:xfrm>
                <a:off x="6424578" y="4322737"/>
                <a:ext cx="344968" cy="729909"/>
              </a:xfrm>
              <a:custGeom>
                <a:avLst/>
                <a:gdLst>
                  <a:gd name="connsiteX0" fmla="*/ 0 w 344968"/>
                  <a:gd name="connsiteY0" fmla="*/ 0 h 729909"/>
                  <a:gd name="connsiteX1" fmla="*/ 112879 w 344968"/>
                  <a:gd name="connsiteY1" fmla="*/ 0 h 729909"/>
                  <a:gd name="connsiteX2" fmla="*/ 112879 w 344968"/>
                  <a:gd name="connsiteY2" fmla="*/ 262206 h 729909"/>
                  <a:gd name="connsiteX3" fmla="*/ 344968 w 344968"/>
                  <a:gd name="connsiteY3" fmla="*/ 262206 h 729909"/>
                  <a:gd name="connsiteX4" fmla="*/ 344968 w 344968"/>
                  <a:gd name="connsiteY4" fmla="*/ 729909 h 729909"/>
                  <a:gd name="connsiteX5" fmla="*/ 112879 w 344968"/>
                  <a:gd name="connsiteY5" fmla="*/ 729909 h 729909"/>
                  <a:gd name="connsiteX6" fmla="*/ 104808 w 344968"/>
                  <a:gd name="connsiteY6" fmla="*/ 729909 h 729909"/>
                  <a:gd name="connsiteX7" fmla="*/ 0 w 344968"/>
                  <a:gd name="connsiteY7" fmla="*/ 729909 h 72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968" h="729909">
                    <a:moveTo>
                      <a:pt x="0" y="0"/>
                    </a:moveTo>
                    <a:lnTo>
                      <a:pt x="112879" y="0"/>
                    </a:lnTo>
                    <a:lnTo>
                      <a:pt x="112879" y="262206"/>
                    </a:lnTo>
                    <a:lnTo>
                      <a:pt x="344968" y="262206"/>
                    </a:lnTo>
                    <a:lnTo>
                      <a:pt x="344968" y="729909"/>
                    </a:lnTo>
                    <a:lnTo>
                      <a:pt x="112879" y="729909"/>
                    </a:lnTo>
                    <a:lnTo>
                      <a:pt x="104808" y="729909"/>
                    </a:lnTo>
                    <a:lnTo>
                      <a:pt x="0" y="729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45CBFAD5-392F-402A-B1A9-6A6F80FA99F0}"/>
                  </a:ext>
                </a:extLst>
              </p:cNvPr>
              <p:cNvSpPr/>
              <p:nvPr/>
            </p:nvSpPr>
            <p:spPr>
              <a:xfrm>
                <a:off x="6924401" y="4567247"/>
                <a:ext cx="123249" cy="7653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4A90C30C-3046-4B88-9226-3AA39A78BE38}"/>
                  </a:ext>
                </a:extLst>
              </p:cNvPr>
              <p:cNvSpPr/>
              <p:nvPr/>
            </p:nvSpPr>
            <p:spPr>
              <a:xfrm flipH="1">
                <a:off x="4067546" y="4602487"/>
                <a:ext cx="248823" cy="526477"/>
              </a:xfrm>
              <a:custGeom>
                <a:avLst/>
                <a:gdLst>
                  <a:gd name="connsiteX0" fmla="*/ 0 w 344968"/>
                  <a:gd name="connsiteY0" fmla="*/ 0 h 729909"/>
                  <a:gd name="connsiteX1" fmla="*/ 112879 w 344968"/>
                  <a:gd name="connsiteY1" fmla="*/ 0 h 729909"/>
                  <a:gd name="connsiteX2" fmla="*/ 112879 w 344968"/>
                  <a:gd name="connsiteY2" fmla="*/ 262206 h 729909"/>
                  <a:gd name="connsiteX3" fmla="*/ 344968 w 344968"/>
                  <a:gd name="connsiteY3" fmla="*/ 262206 h 729909"/>
                  <a:gd name="connsiteX4" fmla="*/ 344968 w 344968"/>
                  <a:gd name="connsiteY4" fmla="*/ 729909 h 729909"/>
                  <a:gd name="connsiteX5" fmla="*/ 112879 w 344968"/>
                  <a:gd name="connsiteY5" fmla="*/ 729909 h 729909"/>
                  <a:gd name="connsiteX6" fmla="*/ 104808 w 344968"/>
                  <a:gd name="connsiteY6" fmla="*/ 729909 h 729909"/>
                  <a:gd name="connsiteX7" fmla="*/ 0 w 344968"/>
                  <a:gd name="connsiteY7" fmla="*/ 729909 h 72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4968" h="729909">
                    <a:moveTo>
                      <a:pt x="0" y="0"/>
                    </a:moveTo>
                    <a:lnTo>
                      <a:pt x="112879" y="0"/>
                    </a:lnTo>
                    <a:lnTo>
                      <a:pt x="112879" y="262206"/>
                    </a:lnTo>
                    <a:lnTo>
                      <a:pt x="344968" y="262206"/>
                    </a:lnTo>
                    <a:lnTo>
                      <a:pt x="344968" y="729909"/>
                    </a:lnTo>
                    <a:lnTo>
                      <a:pt x="112879" y="729909"/>
                    </a:lnTo>
                    <a:lnTo>
                      <a:pt x="104808" y="729909"/>
                    </a:lnTo>
                    <a:lnTo>
                      <a:pt x="0" y="7299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E361B2A2-77F0-45BB-B2C4-D255F45A4F3B}"/>
                </a:ext>
              </a:extLst>
            </p:cNvPr>
            <p:cNvGrpSpPr/>
            <p:nvPr/>
          </p:nvGrpSpPr>
          <p:grpSpPr>
            <a:xfrm>
              <a:off x="72370" y="560319"/>
              <a:ext cx="3724579" cy="1339211"/>
              <a:chOff x="4037547" y="4095849"/>
              <a:chExt cx="3724579" cy="1339211"/>
            </a:xfrm>
          </p:grpSpPr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43B37F1-FF10-4F7D-8952-DDBBF143F707}"/>
                  </a:ext>
                </a:extLst>
              </p:cNvPr>
              <p:cNvSpPr/>
              <p:nvPr/>
            </p:nvSpPr>
            <p:spPr>
              <a:xfrm>
                <a:off x="4693877" y="4464737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E4D0F66E-08E0-42C9-951B-5B7907C7E180}"/>
                  </a:ext>
                </a:extLst>
              </p:cNvPr>
              <p:cNvSpPr/>
              <p:nvPr/>
            </p:nvSpPr>
            <p:spPr>
              <a:xfrm>
                <a:off x="6882746" y="4407892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A580BDB-6743-4031-B1BB-2725B90CF86D}"/>
                  </a:ext>
                </a:extLst>
              </p:cNvPr>
              <p:cNvSpPr/>
              <p:nvPr/>
            </p:nvSpPr>
            <p:spPr>
              <a:xfrm>
                <a:off x="4410083" y="4095849"/>
                <a:ext cx="300410" cy="1339211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06850" h="1339211">
                    <a:moveTo>
                      <a:pt x="99275" y="1096373"/>
                    </a:moveTo>
                    <a:lnTo>
                      <a:pt x="99275" y="1150665"/>
                    </a:lnTo>
                    <a:lnTo>
                      <a:pt x="207575" y="1150665"/>
                    </a:lnTo>
                    <a:lnTo>
                      <a:pt x="207575" y="1096373"/>
                    </a:lnTo>
                    <a:close/>
                    <a:moveTo>
                      <a:pt x="99275" y="974391"/>
                    </a:moveTo>
                    <a:lnTo>
                      <a:pt x="99275" y="1028684"/>
                    </a:lnTo>
                    <a:lnTo>
                      <a:pt x="207575" y="1028684"/>
                    </a:lnTo>
                    <a:lnTo>
                      <a:pt x="207575" y="974391"/>
                    </a:lnTo>
                    <a:close/>
                    <a:moveTo>
                      <a:pt x="99275" y="852409"/>
                    </a:moveTo>
                    <a:lnTo>
                      <a:pt x="99275" y="906702"/>
                    </a:lnTo>
                    <a:lnTo>
                      <a:pt x="207575" y="906702"/>
                    </a:lnTo>
                    <a:lnTo>
                      <a:pt x="207575" y="852409"/>
                    </a:lnTo>
                    <a:close/>
                    <a:moveTo>
                      <a:pt x="99275" y="730427"/>
                    </a:moveTo>
                    <a:lnTo>
                      <a:pt x="99275" y="784720"/>
                    </a:lnTo>
                    <a:lnTo>
                      <a:pt x="207575" y="784720"/>
                    </a:lnTo>
                    <a:lnTo>
                      <a:pt x="207575" y="730427"/>
                    </a:lnTo>
                    <a:close/>
                    <a:moveTo>
                      <a:pt x="99275" y="608446"/>
                    </a:moveTo>
                    <a:lnTo>
                      <a:pt x="99275" y="662738"/>
                    </a:lnTo>
                    <a:lnTo>
                      <a:pt x="207575" y="662738"/>
                    </a:lnTo>
                    <a:lnTo>
                      <a:pt x="207575" y="608446"/>
                    </a:lnTo>
                    <a:close/>
                    <a:moveTo>
                      <a:pt x="99275" y="486464"/>
                    </a:moveTo>
                    <a:lnTo>
                      <a:pt x="99275" y="540756"/>
                    </a:lnTo>
                    <a:lnTo>
                      <a:pt x="207575" y="540756"/>
                    </a:lnTo>
                    <a:lnTo>
                      <a:pt x="207575" y="486464"/>
                    </a:lnTo>
                    <a:close/>
                    <a:moveTo>
                      <a:pt x="99275" y="364482"/>
                    </a:moveTo>
                    <a:lnTo>
                      <a:pt x="99275" y="418774"/>
                    </a:lnTo>
                    <a:lnTo>
                      <a:pt x="207575" y="418774"/>
                    </a:lnTo>
                    <a:lnTo>
                      <a:pt x="207575" y="364482"/>
                    </a:lnTo>
                    <a:close/>
                    <a:moveTo>
                      <a:pt x="99275" y="242500"/>
                    </a:moveTo>
                    <a:lnTo>
                      <a:pt x="99275" y="296792"/>
                    </a:lnTo>
                    <a:lnTo>
                      <a:pt x="207575" y="296792"/>
                    </a:lnTo>
                    <a:lnTo>
                      <a:pt x="207575" y="242500"/>
                    </a:lnTo>
                    <a:close/>
                    <a:moveTo>
                      <a:pt x="99275" y="120518"/>
                    </a:moveTo>
                    <a:lnTo>
                      <a:pt x="99275" y="174811"/>
                    </a:lnTo>
                    <a:lnTo>
                      <a:pt x="207575" y="174811"/>
                    </a:lnTo>
                    <a:lnTo>
                      <a:pt x="207575" y="120518"/>
                    </a:lnTo>
                    <a:close/>
                    <a:moveTo>
                      <a:pt x="0" y="0"/>
                    </a:moveTo>
                    <a:lnTo>
                      <a:pt x="306850" y="0"/>
                    </a:lnTo>
                    <a:lnTo>
                      <a:pt x="306850" y="1339211"/>
                    </a:lnTo>
                    <a:lnTo>
                      <a:pt x="0" y="13392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1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157AB6AF-1C4C-4F5F-948B-3459F76D50E1}"/>
                  </a:ext>
                </a:extLst>
              </p:cNvPr>
              <p:cNvSpPr/>
              <p:nvPr/>
            </p:nvSpPr>
            <p:spPr>
              <a:xfrm>
                <a:off x="5216540" y="4730927"/>
                <a:ext cx="623978" cy="704133"/>
              </a:xfrm>
              <a:custGeom>
                <a:avLst/>
                <a:gdLst>
                  <a:gd name="connsiteX0" fmla="*/ 220666 w 637355"/>
                  <a:gd name="connsiteY0" fmla="*/ 230805 h 704133"/>
                  <a:gd name="connsiteX1" fmla="*/ 220666 w 637355"/>
                  <a:gd name="connsiteY1" fmla="*/ 344524 h 704133"/>
                  <a:gd name="connsiteX2" fmla="*/ 334385 w 637355"/>
                  <a:gd name="connsiteY2" fmla="*/ 344524 h 704133"/>
                  <a:gd name="connsiteX3" fmla="*/ 334385 w 637355"/>
                  <a:gd name="connsiteY3" fmla="*/ 230805 h 704133"/>
                  <a:gd name="connsiteX4" fmla="*/ 79542 w 637355"/>
                  <a:gd name="connsiteY4" fmla="*/ 230805 h 704133"/>
                  <a:gd name="connsiteX5" fmla="*/ 79542 w 637355"/>
                  <a:gd name="connsiteY5" fmla="*/ 344524 h 704133"/>
                  <a:gd name="connsiteX6" fmla="*/ 193261 w 637355"/>
                  <a:gd name="connsiteY6" fmla="*/ 344524 h 704133"/>
                  <a:gd name="connsiteX7" fmla="*/ 193261 w 637355"/>
                  <a:gd name="connsiteY7" fmla="*/ 230805 h 704133"/>
                  <a:gd name="connsiteX8" fmla="*/ 220666 w 637355"/>
                  <a:gd name="connsiteY8" fmla="*/ 85254 h 704133"/>
                  <a:gd name="connsiteX9" fmla="*/ 220666 w 637355"/>
                  <a:gd name="connsiteY9" fmla="*/ 198973 h 704133"/>
                  <a:gd name="connsiteX10" fmla="*/ 334385 w 637355"/>
                  <a:gd name="connsiteY10" fmla="*/ 198973 h 704133"/>
                  <a:gd name="connsiteX11" fmla="*/ 334385 w 637355"/>
                  <a:gd name="connsiteY11" fmla="*/ 85254 h 704133"/>
                  <a:gd name="connsiteX12" fmla="*/ 79542 w 637355"/>
                  <a:gd name="connsiteY12" fmla="*/ 85254 h 704133"/>
                  <a:gd name="connsiteX13" fmla="*/ 79542 w 637355"/>
                  <a:gd name="connsiteY13" fmla="*/ 198973 h 704133"/>
                  <a:gd name="connsiteX14" fmla="*/ 193261 w 637355"/>
                  <a:gd name="connsiteY14" fmla="*/ 198973 h 704133"/>
                  <a:gd name="connsiteX15" fmla="*/ 193261 w 637355"/>
                  <a:gd name="connsiteY15" fmla="*/ 85254 h 704133"/>
                  <a:gd name="connsiteX16" fmla="*/ 0 w 637355"/>
                  <a:gd name="connsiteY16" fmla="*/ 0 h 704133"/>
                  <a:gd name="connsiteX17" fmla="*/ 637355 w 637355"/>
                  <a:gd name="connsiteY17" fmla="*/ 0 h 704133"/>
                  <a:gd name="connsiteX18" fmla="*/ 637355 w 637355"/>
                  <a:gd name="connsiteY18" fmla="*/ 704133 h 704133"/>
                  <a:gd name="connsiteX19" fmla="*/ 0 w 637355"/>
                  <a:gd name="connsiteY19" fmla="*/ 704133 h 7041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37355" h="704133">
                    <a:moveTo>
                      <a:pt x="220666" y="230805"/>
                    </a:moveTo>
                    <a:lnTo>
                      <a:pt x="220666" y="344524"/>
                    </a:lnTo>
                    <a:lnTo>
                      <a:pt x="334385" y="344524"/>
                    </a:lnTo>
                    <a:lnTo>
                      <a:pt x="334385" y="230805"/>
                    </a:lnTo>
                    <a:close/>
                    <a:moveTo>
                      <a:pt x="79542" y="230805"/>
                    </a:moveTo>
                    <a:lnTo>
                      <a:pt x="79542" y="344524"/>
                    </a:lnTo>
                    <a:lnTo>
                      <a:pt x="193261" y="344524"/>
                    </a:lnTo>
                    <a:lnTo>
                      <a:pt x="193261" y="230805"/>
                    </a:lnTo>
                    <a:close/>
                    <a:moveTo>
                      <a:pt x="220666" y="85254"/>
                    </a:moveTo>
                    <a:lnTo>
                      <a:pt x="220666" y="198973"/>
                    </a:lnTo>
                    <a:lnTo>
                      <a:pt x="334385" y="198973"/>
                    </a:lnTo>
                    <a:lnTo>
                      <a:pt x="334385" y="85254"/>
                    </a:lnTo>
                    <a:close/>
                    <a:moveTo>
                      <a:pt x="79542" y="85254"/>
                    </a:moveTo>
                    <a:lnTo>
                      <a:pt x="79542" y="198973"/>
                    </a:lnTo>
                    <a:lnTo>
                      <a:pt x="193261" y="198973"/>
                    </a:lnTo>
                    <a:lnTo>
                      <a:pt x="193261" y="85254"/>
                    </a:lnTo>
                    <a:close/>
                    <a:moveTo>
                      <a:pt x="0" y="0"/>
                    </a:moveTo>
                    <a:lnTo>
                      <a:pt x="637355" y="0"/>
                    </a:lnTo>
                    <a:lnTo>
                      <a:pt x="637355" y="704133"/>
                    </a:lnTo>
                    <a:lnTo>
                      <a:pt x="0" y="70413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F10B3E95-9AF5-4AC0-B014-6A4E6F62F0EE}"/>
                  </a:ext>
                </a:extLst>
              </p:cNvPr>
              <p:cNvSpPr/>
              <p:nvPr/>
            </p:nvSpPr>
            <p:spPr>
              <a:xfrm>
                <a:off x="5819397" y="4564529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B66632A-A3D6-405A-9B03-DD8D0E42102D}"/>
                  </a:ext>
                </a:extLst>
              </p:cNvPr>
              <p:cNvSpPr/>
              <p:nvPr/>
            </p:nvSpPr>
            <p:spPr>
              <a:xfrm>
                <a:off x="7174463" y="4795378"/>
                <a:ext cx="587663" cy="639087"/>
              </a:xfrm>
              <a:custGeom>
                <a:avLst/>
                <a:gdLst>
                  <a:gd name="connsiteX0" fmla="*/ 426331 w 600261"/>
                  <a:gd name="connsiteY0" fmla="*/ 337859 h 639087"/>
                  <a:gd name="connsiteX1" fmla="*/ 426331 w 600261"/>
                  <a:gd name="connsiteY1" fmla="*/ 451578 h 639087"/>
                  <a:gd name="connsiteX2" fmla="*/ 540050 w 600261"/>
                  <a:gd name="connsiteY2" fmla="*/ 451578 h 639087"/>
                  <a:gd name="connsiteX3" fmla="*/ 540050 w 600261"/>
                  <a:gd name="connsiteY3" fmla="*/ 337859 h 639087"/>
                  <a:gd name="connsiteX4" fmla="*/ 285207 w 600261"/>
                  <a:gd name="connsiteY4" fmla="*/ 337859 h 639087"/>
                  <a:gd name="connsiteX5" fmla="*/ 285207 w 600261"/>
                  <a:gd name="connsiteY5" fmla="*/ 451578 h 639087"/>
                  <a:gd name="connsiteX6" fmla="*/ 398926 w 600261"/>
                  <a:gd name="connsiteY6" fmla="*/ 451578 h 639087"/>
                  <a:gd name="connsiteX7" fmla="*/ 398926 w 600261"/>
                  <a:gd name="connsiteY7" fmla="*/ 337859 h 639087"/>
                  <a:gd name="connsiteX8" fmla="*/ 426331 w 600261"/>
                  <a:gd name="connsiteY8" fmla="*/ 192308 h 639087"/>
                  <a:gd name="connsiteX9" fmla="*/ 426331 w 600261"/>
                  <a:gd name="connsiteY9" fmla="*/ 306027 h 639087"/>
                  <a:gd name="connsiteX10" fmla="*/ 540050 w 600261"/>
                  <a:gd name="connsiteY10" fmla="*/ 306027 h 639087"/>
                  <a:gd name="connsiteX11" fmla="*/ 540050 w 600261"/>
                  <a:gd name="connsiteY11" fmla="*/ 192308 h 639087"/>
                  <a:gd name="connsiteX12" fmla="*/ 285207 w 600261"/>
                  <a:gd name="connsiteY12" fmla="*/ 192308 h 639087"/>
                  <a:gd name="connsiteX13" fmla="*/ 285207 w 600261"/>
                  <a:gd name="connsiteY13" fmla="*/ 306027 h 639087"/>
                  <a:gd name="connsiteX14" fmla="*/ 398926 w 600261"/>
                  <a:gd name="connsiteY14" fmla="*/ 306027 h 639087"/>
                  <a:gd name="connsiteX15" fmla="*/ 398926 w 600261"/>
                  <a:gd name="connsiteY15" fmla="*/ 192308 h 639087"/>
                  <a:gd name="connsiteX16" fmla="*/ 0 w 600261"/>
                  <a:gd name="connsiteY16" fmla="*/ 0 h 639087"/>
                  <a:gd name="connsiteX17" fmla="*/ 306850 w 600261"/>
                  <a:gd name="connsiteY17" fmla="*/ 0 h 639087"/>
                  <a:gd name="connsiteX18" fmla="*/ 306850 w 600261"/>
                  <a:gd name="connsiteY18" fmla="*/ 115748 h 639087"/>
                  <a:gd name="connsiteX19" fmla="*/ 600261 w 600261"/>
                  <a:gd name="connsiteY19" fmla="*/ 115748 h 639087"/>
                  <a:gd name="connsiteX20" fmla="*/ 600261 w 600261"/>
                  <a:gd name="connsiteY20" fmla="*/ 639087 h 639087"/>
                  <a:gd name="connsiteX21" fmla="*/ 0 w 600261"/>
                  <a:gd name="connsiteY21" fmla="*/ 639087 h 639087"/>
                  <a:gd name="connsiteX22" fmla="*/ 0 w 600261"/>
                  <a:gd name="connsiteY22" fmla="*/ 523339 h 639087"/>
                  <a:gd name="connsiteX23" fmla="*/ 0 w 600261"/>
                  <a:gd name="connsiteY23" fmla="*/ 115748 h 639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00261" h="639087">
                    <a:moveTo>
                      <a:pt x="426331" y="337859"/>
                    </a:moveTo>
                    <a:lnTo>
                      <a:pt x="426331" y="451578"/>
                    </a:lnTo>
                    <a:lnTo>
                      <a:pt x="540050" y="451578"/>
                    </a:lnTo>
                    <a:lnTo>
                      <a:pt x="540050" y="337859"/>
                    </a:lnTo>
                    <a:close/>
                    <a:moveTo>
                      <a:pt x="285207" y="337859"/>
                    </a:moveTo>
                    <a:lnTo>
                      <a:pt x="285207" y="451578"/>
                    </a:lnTo>
                    <a:lnTo>
                      <a:pt x="398926" y="451578"/>
                    </a:lnTo>
                    <a:lnTo>
                      <a:pt x="398926" y="337859"/>
                    </a:lnTo>
                    <a:close/>
                    <a:moveTo>
                      <a:pt x="426331" y="192308"/>
                    </a:moveTo>
                    <a:lnTo>
                      <a:pt x="426331" y="306027"/>
                    </a:lnTo>
                    <a:lnTo>
                      <a:pt x="540050" y="306027"/>
                    </a:lnTo>
                    <a:lnTo>
                      <a:pt x="540050" y="192308"/>
                    </a:lnTo>
                    <a:close/>
                    <a:moveTo>
                      <a:pt x="285207" y="192308"/>
                    </a:moveTo>
                    <a:lnTo>
                      <a:pt x="285207" y="306027"/>
                    </a:lnTo>
                    <a:lnTo>
                      <a:pt x="398926" y="306027"/>
                    </a:lnTo>
                    <a:lnTo>
                      <a:pt x="398926" y="192308"/>
                    </a:lnTo>
                    <a:close/>
                    <a:moveTo>
                      <a:pt x="0" y="0"/>
                    </a:moveTo>
                    <a:lnTo>
                      <a:pt x="306850" y="0"/>
                    </a:lnTo>
                    <a:lnTo>
                      <a:pt x="306850" y="115748"/>
                    </a:lnTo>
                    <a:lnTo>
                      <a:pt x="600261" y="115748"/>
                    </a:lnTo>
                    <a:lnTo>
                      <a:pt x="600261" y="639087"/>
                    </a:lnTo>
                    <a:lnTo>
                      <a:pt x="0" y="639087"/>
                    </a:lnTo>
                    <a:lnTo>
                      <a:pt x="0" y="523339"/>
                    </a:lnTo>
                    <a:lnTo>
                      <a:pt x="0" y="1157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C0BA4D0-3287-40CF-B96A-43B13BA807C4}"/>
                  </a:ext>
                </a:extLst>
              </p:cNvPr>
              <p:cNvSpPr/>
              <p:nvPr/>
            </p:nvSpPr>
            <p:spPr>
              <a:xfrm>
                <a:off x="6399687" y="4276328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870A3D36-6E95-4A43-A326-F3C0C8F60F7F}"/>
                  </a:ext>
                </a:extLst>
              </p:cNvPr>
              <p:cNvSpPr/>
              <p:nvPr/>
            </p:nvSpPr>
            <p:spPr>
              <a:xfrm flipH="1">
                <a:off x="4037547" y="4564529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Arial Unicode MS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629E66-ED3C-4A85-8560-E4ED6CCC562B}"/>
              </a:ext>
            </a:extLst>
          </p:cNvPr>
          <p:cNvGrpSpPr/>
          <p:nvPr/>
        </p:nvGrpSpPr>
        <p:grpSpPr>
          <a:xfrm rot="16200000">
            <a:off x="5700153" y="1148861"/>
            <a:ext cx="791694" cy="6074652"/>
            <a:chOff x="4093890" y="1870877"/>
            <a:chExt cx="791694" cy="404579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6ECDD74-A3EA-479D-A04C-3FF8B90DD2BA}"/>
                </a:ext>
              </a:extLst>
            </p:cNvPr>
            <p:cNvSpPr/>
            <p:nvPr/>
          </p:nvSpPr>
          <p:spPr>
            <a:xfrm>
              <a:off x="4093890" y="2089729"/>
              <a:ext cx="526478" cy="36462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endParaRPr>
            </a:p>
          </p:txBody>
        </p:sp>
        <p:pic>
          <p:nvPicPr>
            <p:cNvPr id="38" name="Picture 2" descr="E:\002-KIMS BUSINESS\007-04-1-FIVERR\01-PPT-TEMPLATE\COVER-PSD\05-cut-01.png">
              <a:extLst>
                <a:ext uri="{FF2B5EF4-FFF2-40B4-BE49-F238E27FC236}">
                  <a16:creationId xmlns:a16="http://schemas.microsoft.com/office/drawing/2014/main" id="{14A967CC-EA8A-42F2-A380-0032416E3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2636281" y="3667365"/>
              <a:ext cx="4045791" cy="452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37F63E4-DCBB-4C17-AB53-DC6B351FCBA0}"/>
              </a:ext>
            </a:extLst>
          </p:cNvPr>
          <p:cNvSpPr txBox="1"/>
          <p:nvPr/>
        </p:nvSpPr>
        <p:spPr>
          <a:xfrm>
            <a:off x="-13629" y="4455987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Predicting House Prices</a:t>
            </a:r>
            <a:endParaRPr kumimoji="0" lang="ko-KR" altLang="en-US" sz="5400" b="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Arial Unicode MS"/>
              <a:cs typeface="Times New Roman" panose="02020603050405020304" pitchFamily="18" charset="0"/>
            </a:endParaRPr>
          </a:p>
        </p:txBody>
      </p:sp>
      <p:sp>
        <p:nvSpPr>
          <p:cNvPr id="46" name="Frame 45">
            <a:extLst>
              <a:ext uri="{FF2B5EF4-FFF2-40B4-BE49-F238E27FC236}">
                <a16:creationId xmlns:a16="http://schemas.microsoft.com/office/drawing/2014/main" id="{07BAE69A-4A31-4B32-A81F-07C706B4E733}"/>
              </a:ext>
            </a:extLst>
          </p:cNvPr>
          <p:cNvSpPr/>
          <p:nvPr/>
        </p:nvSpPr>
        <p:spPr>
          <a:xfrm>
            <a:off x="434239" y="232229"/>
            <a:ext cx="10992565" cy="6480266"/>
          </a:xfrm>
          <a:prstGeom prst="frame">
            <a:avLst>
              <a:gd name="adj1" fmla="val 993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44DFC90-8E7A-41DD-AEEC-3F2C3A36F9E8}"/>
              </a:ext>
            </a:extLst>
          </p:cNvPr>
          <p:cNvSpPr txBox="1"/>
          <p:nvPr/>
        </p:nvSpPr>
        <p:spPr>
          <a:xfrm>
            <a:off x="2882521" y="547241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Ali </a:t>
            </a:r>
            <a:r>
              <a:rPr kumimoji="0" lang="en-US" altLang="ko-KR" sz="18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Tahsili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Arial Unicode MS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>
                <a:solidFill>
                  <a:prstClr val="black">
                    <a:lumMod val="85000"/>
                    <a:lumOff val="15000"/>
                  </a:prstClr>
                </a:solidFill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April 2022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Arial Unicode M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700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6">
            <a:extLst>
              <a:ext uri="{FF2B5EF4-FFF2-40B4-BE49-F238E27FC236}">
                <a16:creationId xmlns:a16="http://schemas.microsoft.com/office/drawing/2014/main" id="{BD533F5B-54A7-48A8-82F7-47338B1C4C54}"/>
              </a:ext>
            </a:extLst>
          </p:cNvPr>
          <p:cNvSpPr/>
          <p:nvPr/>
        </p:nvSpPr>
        <p:spPr>
          <a:xfrm>
            <a:off x="3691616" y="5154908"/>
            <a:ext cx="5240149" cy="1245420"/>
          </a:xfrm>
          <a:custGeom>
            <a:avLst/>
            <a:gdLst>
              <a:gd name="connsiteX0" fmla="*/ 0 w 12169615"/>
              <a:gd name="connsiteY0" fmla="*/ 4491789 h 4491789"/>
              <a:gd name="connsiteX1" fmla="*/ 1577349 w 12169615"/>
              <a:gd name="connsiteY1" fmla="*/ 4491789 h 4491789"/>
              <a:gd name="connsiteX2" fmla="*/ 1577349 w 12169615"/>
              <a:gd name="connsiteY2" fmla="*/ 2631651 h 4491789"/>
              <a:gd name="connsiteX3" fmla="*/ 1898938 w 12169615"/>
              <a:gd name="connsiteY3" fmla="*/ 2631651 h 4491789"/>
              <a:gd name="connsiteX4" fmla="*/ 1898938 w 12169615"/>
              <a:gd name="connsiteY4" fmla="*/ 2804757 h 4491789"/>
              <a:gd name="connsiteX5" fmla="*/ 2489884 w 12169615"/>
              <a:gd name="connsiteY5" fmla="*/ 2804757 h 4491789"/>
              <a:gd name="connsiteX6" fmla="*/ 2489884 w 12169615"/>
              <a:gd name="connsiteY6" fmla="*/ 4059772 h 4491789"/>
              <a:gd name="connsiteX7" fmla="*/ 3773999 w 12169615"/>
              <a:gd name="connsiteY7" fmla="*/ 4059772 h 4491789"/>
              <a:gd name="connsiteX8" fmla="*/ 3773999 w 12169615"/>
              <a:gd name="connsiteY8" fmla="*/ 1951914 h 4491789"/>
              <a:gd name="connsiteX9" fmla="*/ 4103794 w 12169615"/>
              <a:gd name="connsiteY9" fmla="*/ 1951914 h 4491789"/>
              <a:gd name="connsiteX10" fmla="*/ 4103794 w 12169615"/>
              <a:gd name="connsiteY10" fmla="*/ 1799700 h 4491789"/>
              <a:gd name="connsiteX11" fmla="*/ 4229893 w 12169615"/>
              <a:gd name="connsiteY11" fmla="*/ 1799700 h 4491789"/>
              <a:gd name="connsiteX12" fmla="*/ 4229893 w 12169615"/>
              <a:gd name="connsiteY12" fmla="*/ 1575111 h 4491789"/>
              <a:gd name="connsiteX13" fmla="*/ 4499997 w 12169615"/>
              <a:gd name="connsiteY13" fmla="*/ 1575111 h 4491789"/>
              <a:gd name="connsiteX14" fmla="*/ 4499997 w 12169615"/>
              <a:gd name="connsiteY14" fmla="*/ 3675507 h 4491789"/>
              <a:gd name="connsiteX15" fmla="*/ 5772920 w 12169615"/>
              <a:gd name="connsiteY15" fmla="*/ 3675507 h 4491789"/>
              <a:gd name="connsiteX16" fmla="*/ 5772920 w 12169615"/>
              <a:gd name="connsiteY16" fmla="*/ 1010279 h 4491789"/>
              <a:gd name="connsiteX17" fmla="*/ 6228068 w 12169615"/>
              <a:gd name="connsiteY17" fmla="*/ 1199800 h 4491789"/>
              <a:gd name="connsiteX18" fmla="*/ 6207176 w 12169615"/>
              <a:gd name="connsiteY18" fmla="*/ 1722101 h 4491789"/>
              <a:gd name="connsiteX19" fmla="*/ 6528018 w 12169615"/>
              <a:gd name="connsiteY19" fmla="*/ 1737770 h 4491789"/>
              <a:gd name="connsiteX20" fmla="*/ 6528018 w 12169615"/>
              <a:gd name="connsiteY20" fmla="*/ 3230805 h 4491789"/>
              <a:gd name="connsiteX21" fmla="*/ 7788256 w 12169615"/>
              <a:gd name="connsiteY21" fmla="*/ 3230805 h 4491789"/>
              <a:gd name="connsiteX22" fmla="*/ 7788256 w 12169615"/>
              <a:gd name="connsiteY22" fmla="*/ 279804 h 4491789"/>
              <a:gd name="connsiteX23" fmla="*/ 7924800 w 12169615"/>
              <a:gd name="connsiteY23" fmla="*/ 279804 h 4491789"/>
              <a:gd name="connsiteX24" fmla="*/ 7926293 w 12169615"/>
              <a:gd name="connsiteY24" fmla="*/ 533493 h 4491789"/>
              <a:gd name="connsiteX25" fmla="*/ 8062837 w 12169615"/>
              <a:gd name="connsiteY25" fmla="*/ 527524 h 4491789"/>
              <a:gd name="connsiteX26" fmla="*/ 8062837 w 12169615"/>
              <a:gd name="connsiteY26" fmla="*/ 639446 h 4491789"/>
              <a:gd name="connsiteX27" fmla="*/ 8535892 w 12169615"/>
              <a:gd name="connsiteY27" fmla="*/ 658099 h 4491789"/>
              <a:gd name="connsiteX28" fmla="*/ 8535892 w 12169615"/>
              <a:gd name="connsiteY28" fmla="*/ 2765211 h 4491789"/>
              <a:gd name="connsiteX29" fmla="*/ 9787923 w 12169615"/>
              <a:gd name="connsiteY29" fmla="*/ 2765211 h 4491789"/>
              <a:gd name="connsiteX30" fmla="*/ 9787923 w 12169615"/>
              <a:gd name="connsiteY30" fmla="*/ 600646 h 4491789"/>
              <a:gd name="connsiteX31" fmla="*/ 9953567 w 12169615"/>
              <a:gd name="connsiteY31" fmla="*/ 591693 h 4491789"/>
              <a:gd name="connsiteX32" fmla="*/ 9953567 w 12169615"/>
              <a:gd name="connsiteY32" fmla="*/ 476786 h 4491789"/>
              <a:gd name="connsiteX33" fmla="*/ 10102050 w 12169615"/>
              <a:gd name="connsiteY33" fmla="*/ 479771 h 4491789"/>
              <a:gd name="connsiteX34" fmla="*/ 10102796 w 12169615"/>
              <a:gd name="connsiteY34" fmla="*/ 213397 h 4491789"/>
              <a:gd name="connsiteX35" fmla="*/ 10199794 w 12169615"/>
              <a:gd name="connsiteY35" fmla="*/ 213397 h 4491789"/>
              <a:gd name="connsiteX36" fmla="*/ 10201286 w 12169615"/>
              <a:gd name="connsiteY36" fmla="*/ 472309 h 4491789"/>
              <a:gd name="connsiteX37" fmla="*/ 10364692 w 12169615"/>
              <a:gd name="connsiteY37" fmla="*/ 477532 h 4491789"/>
              <a:gd name="connsiteX38" fmla="*/ 10369169 w 12169615"/>
              <a:gd name="connsiteY38" fmla="*/ 596169 h 4491789"/>
              <a:gd name="connsiteX39" fmla="*/ 10538544 w 12169615"/>
              <a:gd name="connsiteY39" fmla="*/ 600646 h 4491789"/>
              <a:gd name="connsiteX40" fmla="*/ 10538544 w 12169615"/>
              <a:gd name="connsiteY40" fmla="*/ 2295140 h 4491789"/>
              <a:gd name="connsiteX41" fmla="*/ 12176331 w 12169615"/>
              <a:gd name="connsiteY41" fmla="*/ 0 h 4491789"/>
              <a:gd name="connsiteX0" fmla="*/ 0 w 13195508"/>
              <a:gd name="connsiteY0" fmla="*/ 4544055 h 4544055"/>
              <a:gd name="connsiteX1" fmla="*/ 1577349 w 13195508"/>
              <a:gd name="connsiteY1" fmla="*/ 4544055 h 4544055"/>
              <a:gd name="connsiteX2" fmla="*/ 1577349 w 13195508"/>
              <a:gd name="connsiteY2" fmla="*/ 2683917 h 4544055"/>
              <a:gd name="connsiteX3" fmla="*/ 1898938 w 13195508"/>
              <a:gd name="connsiteY3" fmla="*/ 2683917 h 4544055"/>
              <a:gd name="connsiteX4" fmla="*/ 1898938 w 13195508"/>
              <a:gd name="connsiteY4" fmla="*/ 2857023 h 4544055"/>
              <a:gd name="connsiteX5" fmla="*/ 2489884 w 13195508"/>
              <a:gd name="connsiteY5" fmla="*/ 2857023 h 4544055"/>
              <a:gd name="connsiteX6" fmla="*/ 2489884 w 13195508"/>
              <a:gd name="connsiteY6" fmla="*/ 4112038 h 4544055"/>
              <a:gd name="connsiteX7" fmla="*/ 3773999 w 13195508"/>
              <a:gd name="connsiteY7" fmla="*/ 4112038 h 4544055"/>
              <a:gd name="connsiteX8" fmla="*/ 3773999 w 13195508"/>
              <a:gd name="connsiteY8" fmla="*/ 2004180 h 4544055"/>
              <a:gd name="connsiteX9" fmla="*/ 4103794 w 13195508"/>
              <a:gd name="connsiteY9" fmla="*/ 2004180 h 4544055"/>
              <a:gd name="connsiteX10" fmla="*/ 4103794 w 13195508"/>
              <a:gd name="connsiteY10" fmla="*/ 1851966 h 4544055"/>
              <a:gd name="connsiteX11" fmla="*/ 4229893 w 13195508"/>
              <a:gd name="connsiteY11" fmla="*/ 1851966 h 4544055"/>
              <a:gd name="connsiteX12" fmla="*/ 4229893 w 13195508"/>
              <a:gd name="connsiteY12" fmla="*/ 1627377 h 4544055"/>
              <a:gd name="connsiteX13" fmla="*/ 4499997 w 13195508"/>
              <a:gd name="connsiteY13" fmla="*/ 1627377 h 4544055"/>
              <a:gd name="connsiteX14" fmla="*/ 4499997 w 13195508"/>
              <a:gd name="connsiteY14" fmla="*/ 3727773 h 4544055"/>
              <a:gd name="connsiteX15" fmla="*/ 5772920 w 13195508"/>
              <a:gd name="connsiteY15" fmla="*/ 3727773 h 4544055"/>
              <a:gd name="connsiteX16" fmla="*/ 5772920 w 13195508"/>
              <a:gd name="connsiteY16" fmla="*/ 1062545 h 4544055"/>
              <a:gd name="connsiteX17" fmla="*/ 6228068 w 13195508"/>
              <a:gd name="connsiteY17" fmla="*/ 1252066 h 4544055"/>
              <a:gd name="connsiteX18" fmla="*/ 6207176 w 13195508"/>
              <a:gd name="connsiteY18" fmla="*/ 1774367 h 4544055"/>
              <a:gd name="connsiteX19" fmla="*/ 6528018 w 13195508"/>
              <a:gd name="connsiteY19" fmla="*/ 1790036 h 4544055"/>
              <a:gd name="connsiteX20" fmla="*/ 6528018 w 13195508"/>
              <a:gd name="connsiteY20" fmla="*/ 3283071 h 4544055"/>
              <a:gd name="connsiteX21" fmla="*/ 7788256 w 13195508"/>
              <a:gd name="connsiteY21" fmla="*/ 3283071 h 4544055"/>
              <a:gd name="connsiteX22" fmla="*/ 7788256 w 13195508"/>
              <a:gd name="connsiteY22" fmla="*/ 332070 h 4544055"/>
              <a:gd name="connsiteX23" fmla="*/ 7924800 w 13195508"/>
              <a:gd name="connsiteY23" fmla="*/ 332070 h 4544055"/>
              <a:gd name="connsiteX24" fmla="*/ 7926293 w 13195508"/>
              <a:gd name="connsiteY24" fmla="*/ 585759 h 4544055"/>
              <a:gd name="connsiteX25" fmla="*/ 8062837 w 13195508"/>
              <a:gd name="connsiteY25" fmla="*/ 579790 h 4544055"/>
              <a:gd name="connsiteX26" fmla="*/ 8062837 w 13195508"/>
              <a:gd name="connsiteY26" fmla="*/ 691712 h 4544055"/>
              <a:gd name="connsiteX27" fmla="*/ 8535892 w 13195508"/>
              <a:gd name="connsiteY27" fmla="*/ 710365 h 4544055"/>
              <a:gd name="connsiteX28" fmla="*/ 8535892 w 13195508"/>
              <a:gd name="connsiteY28" fmla="*/ 2817477 h 4544055"/>
              <a:gd name="connsiteX29" fmla="*/ 9787923 w 13195508"/>
              <a:gd name="connsiteY29" fmla="*/ 2817477 h 4544055"/>
              <a:gd name="connsiteX30" fmla="*/ 9787923 w 13195508"/>
              <a:gd name="connsiteY30" fmla="*/ 652912 h 4544055"/>
              <a:gd name="connsiteX31" fmla="*/ 9953567 w 13195508"/>
              <a:gd name="connsiteY31" fmla="*/ 643959 h 4544055"/>
              <a:gd name="connsiteX32" fmla="*/ 9953567 w 13195508"/>
              <a:gd name="connsiteY32" fmla="*/ 529052 h 4544055"/>
              <a:gd name="connsiteX33" fmla="*/ 10102050 w 13195508"/>
              <a:gd name="connsiteY33" fmla="*/ 532037 h 4544055"/>
              <a:gd name="connsiteX34" fmla="*/ 10102796 w 13195508"/>
              <a:gd name="connsiteY34" fmla="*/ 265663 h 4544055"/>
              <a:gd name="connsiteX35" fmla="*/ 10199794 w 13195508"/>
              <a:gd name="connsiteY35" fmla="*/ 265663 h 4544055"/>
              <a:gd name="connsiteX36" fmla="*/ 10201286 w 13195508"/>
              <a:gd name="connsiteY36" fmla="*/ 524575 h 4544055"/>
              <a:gd name="connsiteX37" fmla="*/ 10364692 w 13195508"/>
              <a:gd name="connsiteY37" fmla="*/ 529798 h 4544055"/>
              <a:gd name="connsiteX38" fmla="*/ 10369169 w 13195508"/>
              <a:gd name="connsiteY38" fmla="*/ 648435 h 4544055"/>
              <a:gd name="connsiteX39" fmla="*/ 10538544 w 13195508"/>
              <a:gd name="connsiteY39" fmla="*/ 652912 h 4544055"/>
              <a:gd name="connsiteX40" fmla="*/ 10538544 w 13195508"/>
              <a:gd name="connsiteY40" fmla="*/ 2347406 h 4544055"/>
              <a:gd name="connsiteX41" fmla="*/ 13195508 w 13195508"/>
              <a:gd name="connsiteY41" fmla="*/ 0 h 4544055"/>
              <a:gd name="connsiteX0" fmla="*/ 0 w 13195508"/>
              <a:gd name="connsiteY0" fmla="*/ 4544055 h 4544055"/>
              <a:gd name="connsiteX1" fmla="*/ 1577349 w 13195508"/>
              <a:gd name="connsiteY1" fmla="*/ 4544055 h 4544055"/>
              <a:gd name="connsiteX2" fmla="*/ 1577349 w 13195508"/>
              <a:gd name="connsiteY2" fmla="*/ 2683917 h 4544055"/>
              <a:gd name="connsiteX3" fmla="*/ 1898938 w 13195508"/>
              <a:gd name="connsiteY3" fmla="*/ 2683917 h 4544055"/>
              <a:gd name="connsiteX4" fmla="*/ 1898938 w 13195508"/>
              <a:gd name="connsiteY4" fmla="*/ 2857023 h 4544055"/>
              <a:gd name="connsiteX5" fmla="*/ 2489884 w 13195508"/>
              <a:gd name="connsiteY5" fmla="*/ 2857023 h 4544055"/>
              <a:gd name="connsiteX6" fmla="*/ 2489884 w 13195508"/>
              <a:gd name="connsiteY6" fmla="*/ 4112038 h 4544055"/>
              <a:gd name="connsiteX7" fmla="*/ 3773999 w 13195508"/>
              <a:gd name="connsiteY7" fmla="*/ 4112038 h 4544055"/>
              <a:gd name="connsiteX8" fmla="*/ 3773999 w 13195508"/>
              <a:gd name="connsiteY8" fmla="*/ 2004180 h 4544055"/>
              <a:gd name="connsiteX9" fmla="*/ 4103794 w 13195508"/>
              <a:gd name="connsiteY9" fmla="*/ 2004180 h 4544055"/>
              <a:gd name="connsiteX10" fmla="*/ 4103794 w 13195508"/>
              <a:gd name="connsiteY10" fmla="*/ 1851966 h 4544055"/>
              <a:gd name="connsiteX11" fmla="*/ 4229893 w 13195508"/>
              <a:gd name="connsiteY11" fmla="*/ 1851966 h 4544055"/>
              <a:gd name="connsiteX12" fmla="*/ 4229893 w 13195508"/>
              <a:gd name="connsiteY12" fmla="*/ 1627377 h 4544055"/>
              <a:gd name="connsiteX13" fmla="*/ 4499997 w 13195508"/>
              <a:gd name="connsiteY13" fmla="*/ 1627377 h 4544055"/>
              <a:gd name="connsiteX14" fmla="*/ 4499997 w 13195508"/>
              <a:gd name="connsiteY14" fmla="*/ 3727773 h 4544055"/>
              <a:gd name="connsiteX15" fmla="*/ 5772920 w 13195508"/>
              <a:gd name="connsiteY15" fmla="*/ 3727773 h 4544055"/>
              <a:gd name="connsiteX16" fmla="*/ 5772920 w 13195508"/>
              <a:gd name="connsiteY16" fmla="*/ 1062545 h 4544055"/>
              <a:gd name="connsiteX17" fmla="*/ 6228068 w 13195508"/>
              <a:gd name="connsiteY17" fmla="*/ 1252066 h 4544055"/>
              <a:gd name="connsiteX18" fmla="*/ 6207176 w 13195508"/>
              <a:gd name="connsiteY18" fmla="*/ 1774367 h 4544055"/>
              <a:gd name="connsiteX19" fmla="*/ 6528018 w 13195508"/>
              <a:gd name="connsiteY19" fmla="*/ 1790036 h 4544055"/>
              <a:gd name="connsiteX20" fmla="*/ 6528018 w 13195508"/>
              <a:gd name="connsiteY20" fmla="*/ 3283071 h 4544055"/>
              <a:gd name="connsiteX21" fmla="*/ 7788256 w 13195508"/>
              <a:gd name="connsiteY21" fmla="*/ 3283071 h 4544055"/>
              <a:gd name="connsiteX22" fmla="*/ 7788256 w 13195508"/>
              <a:gd name="connsiteY22" fmla="*/ 332070 h 4544055"/>
              <a:gd name="connsiteX23" fmla="*/ 7924800 w 13195508"/>
              <a:gd name="connsiteY23" fmla="*/ 332070 h 4544055"/>
              <a:gd name="connsiteX24" fmla="*/ 7926293 w 13195508"/>
              <a:gd name="connsiteY24" fmla="*/ 585759 h 4544055"/>
              <a:gd name="connsiteX25" fmla="*/ 8062837 w 13195508"/>
              <a:gd name="connsiteY25" fmla="*/ 579790 h 4544055"/>
              <a:gd name="connsiteX26" fmla="*/ 8062837 w 13195508"/>
              <a:gd name="connsiteY26" fmla="*/ 691712 h 4544055"/>
              <a:gd name="connsiteX27" fmla="*/ 8535892 w 13195508"/>
              <a:gd name="connsiteY27" fmla="*/ 710365 h 4544055"/>
              <a:gd name="connsiteX28" fmla="*/ 8535892 w 13195508"/>
              <a:gd name="connsiteY28" fmla="*/ 2817477 h 4544055"/>
              <a:gd name="connsiteX29" fmla="*/ 9787923 w 13195508"/>
              <a:gd name="connsiteY29" fmla="*/ 2817477 h 4544055"/>
              <a:gd name="connsiteX30" fmla="*/ 9787923 w 13195508"/>
              <a:gd name="connsiteY30" fmla="*/ 652912 h 4544055"/>
              <a:gd name="connsiteX31" fmla="*/ 9953567 w 13195508"/>
              <a:gd name="connsiteY31" fmla="*/ 643959 h 4544055"/>
              <a:gd name="connsiteX32" fmla="*/ 9953567 w 13195508"/>
              <a:gd name="connsiteY32" fmla="*/ 529052 h 4544055"/>
              <a:gd name="connsiteX33" fmla="*/ 10102050 w 13195508"/>
              <a:gd name="connsiteY33" fmla="*/ 532037 h 4544055"/>
              <a:gd name="connsiteX34" fmla="*/ 10102796 w 13195508"/>
              <a:gd name="connsiteY34" fmla="*/ 265663 h 4544055"/>
              <a:gd name="connsiteX35" fmla="*/ 10199794 w 13195508"/>
              <a:gd name="connsiteY35" fmla="*/ 265663 h 4544055"/>
              <a:gd name="connsiteX36" fmla="*/ 10201286 w 13195508"/>
              <a:gd name="connsiteY36" fmla="*/ 524575 h 4544055"/>
              <a:gd name="connsiteX37" fmla="*/ 10364692 w 13195508"/>
              <a:gd name="connsiteY37" fmla="*/ 529798 h 4544055"/>
              <a:gd name="connsiteX38" fmla="*/ 10369169 w 13195508"/>
              <a:gd name="connsiteY38" fmla="*/ 648435 h 4544055"/>
              <a:gd name="connsiteX39" fmla="*/ 10538544 w 13195508"/>
              <a:gd name="connsiteY39" fmla="*/ 652912 h 4544055"/>
              <a:gd name="connsiteX40" fmla="*/ 10538544 w 13195508"/>
              <a:gd name="connsiteY40" fmla="*/ 2347406 h 4544055"/>
              <a:gd name="connsiteX41" fmla="*/ 13195508 w 13195508"/>
              <a:gd name="connsiteY41" fmla="*/ 0 h 4544055"/>
              <a:gd name="connsiteX0" fmla="*/ 0 w 13195508"/>
              <a:gd name="connsiteY0" fmla="*/ 4544055 h 4544055"/>
              <a:gd name="connsiteX1" fmla="*/ 1577349 w 13195508"/>
              <a:gd name="connsiteY1" fmla="*/ 4544055 h 4544055"/>
              <a:gd name="connsiteX2" fmla="*/ 1577349 w 13195508"/>
              <a:gd name="connsiteY2" fmla="*/ 2683917 h 4544055"/>
              <a:gd name="connsiteX3" fmla="*/ 1898938 w 13195508"/>
              <a:gd name="connsiteY3" fmla="*/ 2683917 h 4544055"/>
              <a:gd name="connsiteX4" fmla="*/ 1898938 w 13195508"/>
              <a:gd name="connsiteY4" fmla="*/ 2857023 h 4544055"/>
              <a:gd name="connsiteX5" fmla="*/ 2489884 w 13195508"/>
              <a:gd name="connsiteY5" fmla="*/ 2857023 h 4544055"/>
              <a:gd name="connsiteX6" fmla="*/ 2489884 w 13195508"/>
              <a:gd name="connsiteY6" fmla="*/ 4112038 h 4544055"/>
              <a:gd name="connsiteX7" fmla="*/ 3773999 w 13195508"/>
              <a:gd name="connsiteY7" fmla="*/ 4112038 h 4544055"/>
              <a:gd name="connsiteX8" fmla="*/ 3773999 w 13195508"/>
              <a:gd name="connsiteY8" fmla="*/ 2004180 h 4544055"/>
              <a:gd name="connsiteX9" fmla="*/ 4103794 w 13195508"/>
              <a:gd name="connsiteY9" fmla="*/ 2004180 h 4544055"/>
              <a:gd name="connsiteX10" fmla="*/ 4103794 w 13195508"/>
              <a:gd name="connsiteY10" fmla="*/ 1851966 h 4544055"/>
              <a:gd name="connsiteX11" fmla="*/ 4229893 w 13195508"/>
              <a:gd name="connsiteY11" fmla="*/ 1851966 h 4544055"/>
              <a:gd name="connsiteX12" fmla="*/ 4229893 w 13195508"/>
              <a:gd name="connsiteY12" fmla="*/ 1627377 h 4544055"/>
              <a:gd name="connsiteX13" fmla="*/ 4499997 w 13195508"/>
              <a:gd name="connsiteY13" fmla="*/ 1627377 h 4544055"/>
              <a:gd name="connsiteX14" fmla="*/ 4499997 w 13195508"/>
              <a:gd name="connsiteY14" fmla="*/ 3727773 h 4544055"/>
              <a:gd name="connsiteX15" fmla="*/ 5772920 w 13195508"/>
              <a:gd name="connsiteY15" fmla="*/ 3727773 h 4544055"/>
              <a:gd name="connsiteX16" fmla="*/ 5772920 w 13195508"/>
              <a:gd name="connsiteY16" fmla="*/ 1062545 h 4544055"/>
              <a:gd name="connsiteX17" fmla="*/ 6228068 w 13195508"/>
              <a:gd name="connsiteY17" fmla="*/ 1252066 h 4544055"/>
              <a:gd name="connsiteX18" fmla="*/ 6207176 w 13195508"/>
              <a:gd name="connsiteY18" fmla="*/ 1774367 h 4544055"/>
              <a:gd name="connsiteX19" fmla="*/ 6528018 w 13195508"/>
              <a:gd name="connsiteY19" fmla="*/ 1790036 h 4544055"/>
              <a:gd name="connsiteX20" fmla="*/ 6528018 w 13195508"/>
              <a:gd name="connsiteY20" fmla="*/ 3283071 h 4544055"/>
              <a:gd name="connsiteX21" fmla="*/ 7788256 w 13195508"/>
              <a:gd name="connsiteY21" fmla="*/ 3283071 h 4544055"/>
              <a:gd name="connsiteX22" fmla="*/ 7788256 w 13195508"/>
              <a:gd name="connsiteY22" fmla="*/ 332070 h 4544055"/>
              <a:gd name="connsiteX23" fmla="*/ 7924800 w 13195508"/>
              <a:gd name="connsiteY23" fmla="*/ 332070 h 4544055"/>
              <a:gd name="connsiteX24" fmla="*/ 7926293 w 13195508"/>
              <a:gd name="connsiteY24" fmla="*/ 585759 h 4544055"/>
              <a:gd name="connsiteX25" fmla="*/ 8062837 w 13195508"/>
              <a:gd name="connsiteY25" fmla="*/ 579790 h 4544055"/>
              <a:gd name="connsiteX26" fmla="*/ 8062837 w 13195508"/>
              <a:gd name="connsiteY26" fmla="*/ 691712 h 4544055"/>
              <a:gd name="connsiteX27" fmla="*/ 8535892 w 13195508"/>
              <a:gd name="connsiteY27" fmla="*/ 710365 h 4544055"/>
              <a:gd name="connsiteX28" fmla="*/ 8535892 w 13195508"/>
              <a:gd name="connsiteY28" fmla="*/ 2817477 h 4544055"/>
              <a:gd name="connsiteX29" fmla="*/ 9787923 w 13195508"/>
              <a:gd name="connsiteY29" fmla="*/ 2817477 h 4544055"/>
              <a:gd name="connsiteX30" fmla="*/ 9787923 w 13195508"/>
              <a:gd name="connsiteY30" fmla="*/ 652912 h 4544055"/>
              <a:gd name="connsiteX31" fmla="*/ 9953567 w 13195508"/>
              <a:gd name="connsiteY31" fmla="*/ 643959 h 4544055"/>
              <a:gd name="connsiteX32" fmla="*/ 9953567 w 13195508"/>
              <a:gd name="connsiteY32" fmla="*/ 529052 h 4544055"/>
              <a:gd name="connsiteX33" fmla="*/ 10102050 w 13195508"/>
              <a:gd name="connsiteY33" fmla="*/ 532037 h 4544055"/>
              <a:gd name="connsiteX34" fmla="*/ 10102796 w 13195508"/>
              <a:gd name="connsiteY34" fmla="*/ 265663 h 4544055"/>
              <a:gd name="connsiteX35" fmla="*/ 10199794 w 13195508"/>
              <a:gd name="connsiteY35" fmla="*/ 265663 h 4544055"/>
              <a:gd name="connsiteX36" fmla="*/ 10201286 w 13195508"/>
              <a:gd name="connsiteY36" fmla="*/ 524575 h 4544055"/>
              <a:gd name="connsiteX37" fmla="*/ 10364692 w 13195508"/>
              <a:gd name="connsiteY37" fmla="*/ 529798 h 4544055"/>
              <a:gd name="connsiteX38" fmla="*/ 10369169 w 13195508"/>
              <a:gd name="connsiteY38" fmla="*/ 648435 h 4544055"/>
              <a:gd name="connsiteX39" fmla="*/ 10538544 w 13195508"/>
              <a:gd name="connsiteY39" fmla="*/ 652912 h 4544055"/>
              <a:gd name="connsiteX40" fmla="*/ 10538544 w 13195508"/>
              <a:gd name="connsiteY40" fmla="*/ 2347406 h 4544055"/>
              <a:gd name="connsiteX41" fmla="*/ 13195508 w 13195508"/>
              <a:gd name="connsiteY41" fmla="*/ 0 h 4544055"/>
              <a:gd name="connsiteX0" fmla="*/ 0 w 13195508"/>
              <a:gd name="connsiteY0" fmla="*/ 4544055 h 4544055"/>
              <a:gd name="connsiteX1" fmla="*/ 1577349 w 13195508"/>
              <a:gd name="connsiteY1" fmla="*/ 4544055 h 4544055"/>
              <a:gd name="connsiteX2" fmla="*/ 1577349 w 13195508"/>
              <a:gd name="connsiteY2" fmla="*/ 2683917 h 4544055"/>
              <a:gd name="connsiteX3" fmla="*/ 1898938 w 13195508"/>
              <a:gd name="connsiteY3" fmla="*/ 2683917 h 4544055"/>
              <a:gd name="connsiteX4" fmla="*/ 1898938 w 13195508"/>
              <a:gd name="connsiteY4" fmla="*/ 2857023 h 4544055"/>
              <a:gd name="connsiteX5" fmla="*/ 2489884 w 13195508"/>
              <a:gd name="connsiteY5" fmla="*/ 2857023 h 4544055"/>
              <a:gd name="connsiteX6" fmla="*/ 2489884 w 13195508"/>
              <a:gd name="connsiteY6" fmla="*/ 4112038 h 4544055"/>
              <a:gd name="connsiteX7" fmla="*/ 3773999 w 13195508"/>
              <a:gd name="connsiteY7" fmla="*/ 4112038 h 4544055"/>
              <a:gd name="connsiteX8" fmla="*/ 3773999 w 13195508"/>
              <a:gd name="connsiteY8" fmla="*/ 2004180 h 4544055"/>
              <a:gd name="connsiteX9" fmla="*/ 4103794 w 13195508"/>
              <a:gd name="connsiteY9" fmla="*/ 2004180 h 4544055"/>
              <a:gd name="connsiteX10" fmla="*/ 4103794 w 13195508"/>
              <a:gd name="connsiteY10" fmla="*/ 1851966 h 4544055"/>
              <a:gd name="connsiteX11" fmla="*/ 4229893 w 13195508"/>
              <a:gd name="connsiteY11" fmla="*/ 1851966 h 4544055"/>
              <a:gd name="connsiteX12" fmla="*/ 4229893 w 13195508"/>
              <a:gd name="connsiteY12" fmla="*/ 1627377 h 4544055"/>
              <a:gd name="connsiteX13" fmla="*/ 4499997 w 13195508"/>
              <a:gd name="connsiteY13" fmla="*/ 1627377 h 4544055"/>
              <a:gd name="connsiteX14" fmla="*/ 4499997 w 13195508"/>
              <a:gd name="connsiteY14" fmla="*/ 3727773 h 4544055"/>
              <a:gd name="connsiteX15" fmla="*/ 5772920 w 13195508"/>
              <a:gd name="connsiteY15" fmla="*/ 3727773 h 4544055"/>
              <a:gd name="connsiteX16" fmla="*/ 5772920 w 13195508"/>
              <a:gd name="connsiteY16" fmla="*/ 1062545 h 4544055"/>
              <a:gd name="connsiteX17" fmla="*/ 6228068 w 13195508"/>
              <a:gd name="connsiteY17" fmla="*/ 1252066 h 4544055"/>
              <a:gd name="connsiteX18" fmla="*/ 6207176 w 13195508"/>
              <a:gd name="connsiteY18" fmla="*/ 1774367 h 4544055"/>
              <a:gd name="connsiteX19" fmla="*/ 6528018 w 13195508"/>
              <a:gd name="connsiteY19" fmla="*/ 1790036 h 4544055"/>
              <a:gd name="connsiteX20" fmla="*/ 6528018 w 13195508"/>
              <a:gd name="connsiteY20" fmla="*/ 3283071 h 4544055"/>
              <a:gd name="connsiteX21" fmla="*/ 7788256 w 13195508"/>
              <a:gd name="connsiteY21" fmla="*/ 3283071 h 4544055"/>
              <a:gd name="connsiteX22" fmla="*/ 7788256 w 13195508"/>
              <a:gd name="connsiteY22" fmla="*/ 332070 h 4544055"/>
              <a:gd name="connsiteX23" fmla="*/ 7924800 w 13195508"/>
              <a:gd name="connsiteY23" fmla="*/ 332070 h 4544055"/>
              <a:gd name="connsiteX24" fmla="*/ 7926293 w 13195508"/>
              <a:gd name="connsiteY24" fmla="*/ 585759 h 4544055"/>
              <a:gd name="connsiteX25" fmla="*/ 8062837 w 13195508"/>
              <a:gd name="connsiteY25" fmla="*/ 579790 h 4544055"/>
              <a:gd name="connsiteX26" fmla="*/ 8062837 w 13195508"/>
              <a:gd name="connsiteY26" fmla="*/ 691712 h 4544055"/>
              <a:gd name="connsiteX27" fmla="*/ 8535892 w 13195508"/>
              <a:gd name="connsiteY27" fmla="*/ 710365 h 4544055"/>
              <a:gd name="connsiteX28" fmla="*/ 8535892 w 13195508"/>
              <a:gd name="connsiteY28" fmla="*/ 2817477 h 4544055"/>
              <a:gd name="connsiteX29" fmla="*/ 9787923 w 13195508"/>
              <a:gd name="connsiteY29" fmla="*/ 2817477 h 4544055"/>
              <a:gd name="connsiteX30" fmla="*/ 9787923 w 13195508"/>
              <a:gd name="connsiteY30" fmla="*/ 652912 h 4544055"/>
              <a:gd name="connsiteX31" fmla="*/ 9953567 w 13195508"/>
              <a:gd name="connsiteY31" fmla="*/ 643959 h 4544055"/>
              <a:gd name="connsiteX32" fmla="*/ 9953567 w 13195508"/>
              <a:gd name="connsiteY32" fmla="*/ 529052 h 4544055"/>
              <a:gd name="connsiteX33" fmla="*/ 10102050 w 13195508"/>
              <a:gd name="connsiteY33" fmla="*/ 532037 h 4544055"/>
              <a:gd name="connsiteX34" fmla="*/ 10102796 w 13195508"/>
              <a:gd name="connsiteY34" fmla="*/ 265663 h 4544055"/>
              <a:gd name="connsiteX35" fmla="*/ 10199794 w 13195508"/>
              <a:gd name="connsiteY35" fmla="*/ 265663 h 4544055"/>
              <a:gd name="connsiteX36" fmla="*/ 10201286 w 13195508"/>
              <a:gd name="connsiteY36" fmla="*/ 524575 h 4544055"/>
              <a:gd name="connsiteX37" fmla="*/ 10364692 w 13195508"/>
              <a:gd name="connsiteY37" fmla="*/ 529798 h 4544055"/>
              <a:gd name="connsiteX38" fmla="*/ 10369169 w 13195508"/>
              <a:gd name="connsiteY38" fmla="*/ 648435 h 4544055"/>
              <a:gd name="connsiteX39" fmla="*/ 10538544 w 13195508"/>
              <a:gd name="connsiteY39" fmla="*/ 652912 h 4544055"/>
              <a:gd name="connsiteX40" fmla="*/ 10538544 w 13195508"/>
              <a:gd name="connsiteY40" fmla="*/ 2347406 h 4544055"/>
              <a:gd name="connsiteX41" fmla="*/ 13195508 w 13195508"/>
              <a:gd name="connsiteY41" fmla="*/ 0 h 4544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3195508" h="4544055">
                <a:moveTo>
                  <a:pt x="0" y="4544055"/>
                </a:moveTo>
                <a:lnTo>
                  <a:pt x="1577349" y="4544055"/>
                </a:lnTo>
                <a:lnTo>
                  <a:pt x="1577349" y="2683917"/>
                </a:lnTo>
                <a:lnTo>
                  <a:pt x="1898938" y="2683917"/>
                </a:lnTo>
                <a:lnTo>
                  <a:pt x="1898938" y="2857023"/>
                </a:lnTo>
                <a:lnTo>
                  <a:pt x="2489884" y="2857023"/>
                </a:lnTo>
                <a:lnTo>
                  <a:pt x="2489884" y="4112038"/>
                </a:lnTo>
                <a:lnTo>
                  <a:pt x="3773999" y="4112038"/>
                </a:lnTo>
                <a:lnTo>
                  <a:pt x="3773999" y="2004180"/>
                </a:lnTo>
                <a:lnTo>
                  <a:pt x="4103794" y="2004180"/>
                </a:lnTo>
                <a:lnTo>
                  <a:pt x="4103794" y="1851966"/>
                </a:lnTo>
                <a:lnTo>
                  <a:pt x="4229893" y="1851966"/>
                </a:lnTo>
                <a:lnTo>
                  <a:pt x="4229893" y="1627377"/>
                </a:lnTo>
                <a:lnTo>
                  <a:pt x="4499997" y="1627377"/>
                </a:lnTo>
                <a:lnTo>
                  <a:pt x="4499997" y="3727773"/>
                </a:lnTo>
                <a:lnTo>
                  <a:pt x="5772920" y="3727773"/>
                </a:lnTo>
                <a:lnTo>
                  <a:pt x="5772920" y="1062545"/>
                </a:lnTo>
                <a:lnTo>
                  <a:pt x="6228068" y="1252066"/>
                </a:lnTo>
                <a:lnTo>
                  <a:pt x="6207176" y="1774367"/>
                </a:lnTo>
                <a:lnTo>
                  <a:pt x="6528018" y="1790036"/>
                </a:lnTo>
                <a:lnTo>
                  <a:pt x="6528018" y="3283071"/>
                </a:lnTo>
                <a:lnTo>
                  <a:pt x="7788256" y="3283071"/>
                </a:lnTo>
                <a:lnTo>
                  <a:pt x="7788256" y="332070"/>
                </a:lnTo>
                <a:lnTo>
                  <a:pt x="7924800" y="332070"/>
                </a:lnTo>
                <a:cubicBezTo>
                  <a:pt x="7925298" y="416633"/>
                  <a:pt x="7925795" y="501196"/>
                  <a:pt x="7926293" y="585759"/>
                </a:cubicBezTo>
                <a:lnTo>
                  <a:pt x="8062837" y="579790"/>
                </a:lnTo>
                <a:lnTo>
                  <a:pt x="8062837" y="691712"/>
                </a:lnTo>
                <a:lnTo>
                  <a:pt x="8535892" y="710365"/>
                </a:lnTo>
                <a:lnTo>
                  <a:pt x="8535892" y="2817477"/>
                </a:lnTo>
                <a:lnTo>
                  <a:pt x="9787923" y="2817477"/>
                </a:lnTo>
                <a:lnTo>
                  <a:pt x="9787923" y="652912"/>
                </a:lnTo>
                <a:lnTo>
                  <a:pt x="9953567" y="643959"/>
                </a:lnTo>
                <a:lnTo>
                  <a:pt x="9953567" y="529052"/>
                </a:lnTo>
                <a:lnTo>
                  <a:pt x="10102050" y="532037"/>
                </a:lnTo>
                <a:cubicBezTo>
                  <a:pt x="10102299" y="443246"/>
                  <a:pt x="10102547" y="354454"/>
                  <a:pt x="10102796" y="265663"/>
                </a:cubicBezTo>
                <a:lnTo>
                  <a:pt x="10199794" y="265663"/>
                </a:lnTo>
                <a:cubicBezTo>
                  <a:pt x="10200291" y="351967"/>
                  <a:pt x="10200789" y="438271"/>
                  <a:pt x="10201286" y="524575"/>
                </a:cubicBezTo>
                <a:lnTo>
                  <a:pt x="10364692" y="529798"/>
                </a:lnTo>
                <a:lnTo>
                  <a:pt x="10369169" y="648435"/>
                </a:lnTo>
                <a:lnTo>
                  <a:pt x="10538544" y="652912"/>
                </a:lnTo>
                <a:lnTo>
                  <a:pt x="10538544" y="2347406"/>
                </a:lnTo>
                <a:cubicBezTo>
                  <a:pt x="11319667" y="1647690"/>
                  <a:pt x="12335986" y="751980"/>
                  <a:pt x="13195508" y="0"/>
                </a:cubicBezTo>
              </a:path>
            </a:pathLst>
          </a:custGeom>
          <a:noFill/>
          <a:ln w="37307" cap="flat">
            <a:solidFill>
              <a:schemeClr val="accent4"/>
            </a:solidFill>
            <a:prstDash val="solid"/>
            <a:miter/>
            <a:headEnd type="oval" w="lg" len="lg"/>
            <a:tailEnd type="triangle" w="lg" len="lg"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A7D6AEEA-3745-4451-8597-E0D4BAB59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382" y="1765994"/>
            <a:ext cx="3318743" cy="318682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F1565AE-BDD9-4DB4-BBB1-CEEE0129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48" y="3794452"/>
            <a:ext cx="2943530" cy="267260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B5742BE-B1EC-48A5-B54F-A324DD04A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69" y="1102052"/>
            <a:ext cx="3035009" cy="2676799"/>
          </a:xfrm>
          <a:prstGeom prst="rect">
            <a:avLst/>
          </a:prstGeom>
        </p:spPr>
      </p:pic>
      <p:pic>
        <p:nvPicPr>
          <p:cNvPr id="50" name="Picture 49" descr="Chart&#10;&#10;Description automatically generated">
            <a:extLst>
              <a:ext uri="{FF2B5EF4-FFF2-40B4-BE49-F238E27FC236}">
                <a16:creationId xmlns:a16="http://schemas.microsoft.com/office/drawing/2014/main" id="{60898BE4-2C6D-4299-B655-16CCC6696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942" y="1430608"/>
            <a:ext cx="5276544" cy="3643301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1A6A1A5-6650-115F-F673-3A8564DC7C4E}"/>
              </a:ext>
            </a:extLst>
          </p:cNvPr>
          <p:cNvCxnSpPr>
            <a:cxnSpLocks/>
          </p:cNvCxnSpPr>
          <p:nvPr/>
        </p:nvCxnSpPr>
        <p:spPr>
          <a:xfrm flipV="1">
            <a:off x="3514294" y="62495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DD271D5-9CF0-ECD7-F9D6-E388A206B224}"/>
              </a:ext>
            </a:extLst>
          </p:cNvPr>
          <p:cNvSpPr/>
          <p:nvPr/>
        </p:nvSpPr>
        <p:spPr>
          <a:xfrm>
            <a:off x="1566596" y="264347"/>
            <a:ext cx="2252043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Wrangling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72F0ED0-56CC-7440-D2E2-622CD36EF961}"/>
              </a:ext>
            </a:extLst>
          </p:cNvPr>
          <p:cNvSpPr/>
          <p:nvPr/>
        </p:nvSpPr>
        <p:spPr>
          <a:xfrm>
            <a:off x="1650594" y="592773"/>
            <a:ext cx="833517" cy="3542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8624934-D4EE-4F48-03C0-4E7429F908B2}"/>
              </a:ext>
            </a:extLst>
          </p:cNvPr>
          <p:cNvSpPr/>
          <p:nvPr/>
        </p:nvSpPr>
        <p:spPr>
          <a:xfrm>
            <a:off x="2675806" y="592773"/>
            <a:ext cx="1019246" cy="354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773758-86B1-9822-8312-F8812BAE1A5D}"/>
              </a:ext>
            </a:extLst>
          </p:cNvPr>
          <p:cNvSpPr/>
          <p:nvPr/>
        </p:nvSpPr>
        <p:spPr>
          <a:xfrm>
            <a:off x="4030722" y="266587"/>
            <a:ext cx="317068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9BC381-4B57-9642-ED9A-940D108FEBD1}"/>
              </a:ext>
            </a:extLst>
          </p:cNvPr>
          <p:cNvSpPr/>
          <p:nvPr/>
        </p:nvSpPr>
        <p:spPr>
          <a:xfrm>
            <a:off x="4071334" y="581312"/>
            <a:ext cx="991187" cy="3441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94FE6FF-F50A-4D46-2A70-D8C5E78E1637}"/>
              </a:ext>
            </a:extLst>
          </p:cNvPr>
          <p:cNvSpPr/>
          <p:nvPr/>
        </p:nvSpPr>
        <p:spPr>
          <a:xfrm>
            <a:off x="5241663" y="587918"/>
            <a:ext cx="722776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82A533D-54B6-B19D-85C6-4273537E4547}"/>
              </a:ext>
            </a:extLst>
          </p:cNvPr>
          <p:cNvSpPr/>
          <p:nvPr/>
        </p:nvSpPr>
        <p:spPr>
          <a:xfrm>
            <a:off x="6176521" y="587918"/>
            <a:ext cx="991187" cy="345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AD484A6-F49A-95A4-5355-A2D52EE21070}"/>
              </a:ext>
            </a:extLst>
          </p:cNvPr>
          <p:cNvSpPr/>
          <p:nvPr/>
        </p:nvSpPr>
        <p:spPr>
          <a:xfrm>
            <a:off x="7413494" y="264346"/>
            <a:ext cx="3035009" cy="76146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DFEA6E-319E-FEDD-13D0-01ACFA45FC22}"/>
              </a:ext>
            </a:extLst>
          </p:cNvPr>
          <p:cNvSpPr/>
          <p:nvPr/>
        </p:nvSpPr>
        <p:spPr>
          <a:xfrm>
            <a:off x="7550409" y="592773"/>
            <a:ext cx="740728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Method Selection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9DFA79-C552-CFCC-FB6E-1B51179BE023}"/>
              </a:ext>
            </a:extLst>
          </p:cNvPr>
          <p:cNvSpPr/>
          <p:nvPr/>
        </p:nvSpPr>
        <p:spPr>
          <a:xfrm>
            <a:off x="8505700" y="592410"/>
            <a:ext cx="931395" cy="3411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50DE197-5562-AAE9-6218-D5FED42BB5BC}"/>
              </a:ext>
            </a:extLst>
          </p:cNvPr>
          <p:cNvSpPr/>
          <p:nvPr/>
        </p:nvSpPr>
        <p:spPr>
          <a:xfrm>
            <a:off x="9600534" y="599144"/>
            <a:ext cx="731927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9A7A306-9D72-E0BA-A06B-CB43200B173C}"/>
              </a:ext>
            </a:extLst>
          </p:cNvPr>
          <p:cNvSpPr/>
          <p:nvPr/>
        </p:nvSpPr>
        <p:spPr>
          <a:xfrm>
            <a:off x="10674067" y="264345"/>
            <a:ext cx="802276" cy="761467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36FB2F1-5F2F-5523-1C6B-5532FAD105D0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68673" y="645081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FE8E5F0-7351-85CB-C600-728BE1AA58BE}"/>
              </a:ext>
            </a:extLst>
          </p:cNvPr>
          <p:cNvCxnSpPr>
            <a:cxnSpLocks/>
          </p:cNvCxnSpPr>
          <p:nvPr/>
        </p:nvCxnSpPr>
        <p:spPr>
          <a:xfrm flipV="1">
            <a:off x="3818895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A8EB7E8-BBEA-9D7C-A124-EC52F45AE8A6}"/>
              </a:ext>
            </a:extLst>
          </p:cNvPr>
          <p:cNvCxnSpPr>
            <a:cxnSpLocks/>
          </p:cNvCxnSpPr>
          <p:nvPr/>
        </p:nvCxnSpPr>
        <p:spPr>
          <a:xfrm flipV="1">
            <a:off x="7215106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EA716D4-816B-4E2A-D2E6-CA7B8F69E229}"/>
              </a:ext>
            </a:extLst>
          </p:cNvPr>
          <p:cNvCxnSpPr>
            <a:cxnSpLocks/>
          </p:cNvCxnSpPr>
          <p:nvPr/>
        </p:nvCxnSpPr>
        <p:spPr>
          <a:xfrm flipV="1">
            <a:off x="10462663" y="6551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F7CB07-1D16-12B6-6712-4155197585E6}"/>
              </a:ext>
            </a:extLst>
          </p:cNvPr>
          <p:cNvCxnSpPr>
            <a:cxnSpLocks/>
          </p:cNvCxnSpPr>
          <p:nvPr/>
        </p:nvCxnSpPr>
        <p:spPr>
          <a:xfrm flipV="1">
            <a:off x="2489261" y="766728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6A22033-2B96-FD9D-CBCA-9457E7F14D97}"/>
              </a:ext>
            </a:extLst>
          </p:cNvPr>
          <p:cNvCxnSpPr>
            <a:cxnSpLocks/>
          </p:cNvCxnSpPr>
          <p:nvPr/>
        </p:nvCxnSpPr>
        <p:spPr>
          <a:xfrm flipV="1">
            <a:off x="5037938" y="77748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B5314E9-FBEE-9FF5-B540-7BE61F26C0AD}"/>
              </a:ext>
            </a:extLst>
          </p:cNvPr>
          <p:cNvCxnSpPr>
            <a:cxnSpLocks/>
          </p:cNvCxnSpPr>
          <p:nvPr/>
        </p:nvCxnSpPr>
        <p:spPr>
          <a:xfrm flipV="1">
            <a:off x="5974392" y="758226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942E68F-DBCE-5D6A-055C-193C9F6AD854}"/>
              </a:ext>
            </a:extLst>
          </p:cNvPr>
          <p:cNvSpPr/>
          <p:nvPr/>
        </p:nvSpPr>
        <p:spPr>
          <a:xfrm>
            <a:off x="561451" y="264344"/>
            <a:ext cx="802276" cy="76146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66C5010-FBE8-1982-EE47-BDAB89A30E9D}"/>
              </a:ext>
            </a:extLst>
          </p:cNvPr>
          <p:cNvCxnSpPr>
            <a:cxnSpLocks/>
          </p:cNvCxnSpPr>
          <p:nvPr/>
        </p:nvCxnSpPr>
        <p:spPr>
          <a:xfrm flipV="1">
            <a:off x="8303449" y="840113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C4A6F6F-3182-CC02-95D6-F781D47D4A45}"/>
              </a:ext>
            </a:extLst>
          </p:cNvPr>
          <p:cNvCxnSpPr>
            <a:cxnSpLocks/>
          </p:cNvCxnSpPr>
          <p:nvPr/>
        </p:nvCxnSpPr>
        <p:spPr>
          <a:xfrm flipV="1">
            <a:off x="9402611" y="840112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0339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>
            <a:extLst>
              <a:ext uri="{FF2B5EF4-FFF2-40B4-BE49-F238E27FC236}">
                <a16:creationId xmlns:a16="http://schemas.microsoft.com/office/drawing/2014/main" id="{8F2E16A8-3FB8-419A-9EAC-79E48742D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693" y="1604773"/>
            <a:ext cx="13040750" cy="326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Anas, Alex, Arnott, and Richard J. n.d. "Technological Progress in a Model of the Housing – Land Cycle."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Elsevier.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2019.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CFA Program Curriculum Level I.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Vols. 1-6. CFA Institute.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Hastie, Trevor, Jerome Friedman, and Robert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Tibshirani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2009.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Elements of Statistical Learning.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Kattan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Danny. n.d.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Forbes.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https://www.forbes.com/sites/forbesrealestatecouncil/2020/12/09/the-impact-of-technology-on-real-estate/?sh=8deaa4724341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Mullainathan,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Sendhil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Jann </a:t>
            </a:r>
            <a:r>
              <a:rPr kumimoji="0" lang="en-US" altLang="en-US" sz="16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Spiess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2017. "Machine Learning: An Applied Econometric Approach." </a:t>
            </a:r>
            <a:r>
              <a:rPr kumimoji="0" lang="en-US" altLang="en-US" sz="16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Economic Perspectives.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Zou, Hui, and Trevor Hastie. 2005. "Regularization and variable selection via the elastic net."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6DF26C-27F5-4186-B02D-273B1EE0B531}"/>
              </a:ext>
            </a:extLst>
          </p:cNvPr>
          <p:cNvGrpSpPr/>
          <p:nvPr/>
        </p:nvGrpSpPr>
        <p:grpSpPr>
          <a:xfrm>
            <a:off x="5226561" y="140303"/>
            <a:ext cx="1738878" cy="648210"/>
            <a:chOff x="363148" y="262896"/>
            <a:chExt cx="2965370" cy="100507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6516FC-E215-4785-9071-93D97A389B02}"/>
                </a:ext>
              </a:extLst>
            </p:cNvPr>
            <p:cNvSpPr/>
            <p:nvPr/>
          </p:nvSpPr>
          <p:spPr>
            <a:xfrm>
              <a:off x="2209270" y="455209"/>
              <a:ext cx="637492" cy="358684"/>
            </a:xfrm>
            <a:custGeom>
              <a:avLst/>
              <a:gdLst>
                <a:gd name="connsiteX0" fmla="*/ 363745 w 1020075"/>
                <a:gd name="connsiteY0" fmla="*/ 0 h 573944"/>
                <a:gd name="connsiteX1" fmla="*/ 1020075 w 1020075"/>
                <a:gd name="connsiteY1" fmla="*/ 569873 h 573944"/>
                <a:gd name="connsiteX2" fmla="*/ 1012022 w 1020075"/>
                <a:gd name="connsiteY2" fmla="*/ 573944 h 573944"/>
                <a:gd name="connsiteX3" fmla="*/ 367771 w 1020075"/>
                <a:gd name="connsiteY3" fmla="*/ 48846 h 573944"/>
                <a:gd name="connsiteX4" fmla="*/ 152979 w 1020075"/>
                <a:gd name="connsiteY4" fmla="*/ 212429 h 573944"/>
                <a:gd name="connsiteX5" fmla="*/ 0 w 1020075"/>
                <a:gd name="connsiteY5" fmla="*/ 80959 h 573944"/>
                <a:gd name="connsiteX6" fmla="*/ 89938 w 1020075"/>
                <a:gd name="connsiteY6" fmla="*/ 8141 h 5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0075" h="573944">
                  <a:moveTo>
                    <a:pt x="363745" y="0"/>
                  </a:moveTo>
                  <a:lnTo>
                    <a:pt x="1020075" y="569873"/>
                  </a:lnTo>
                  <a:lnTo>
                    <a:pt x="1012022" y="573944"/>
                  </a:lnTo>
                  <a:lnTo>
                    <a:pt x="367771" y="48846"/>
                  </a:lnTo>
                  <a:lnTo>
                    <a:pt x="152979" y="212429"/>
                  </a:lnTo>
                  <a:lnTo>
                    <a:pt x="0" y="80959"/>
                  </a:lnTo>
                  <a:lnTo>
                    <a:pt x="89938" y="81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74139C7-D17E-4EE3-917B-5F90C201A44F}"/>
                </a:ext>
              </a:extLst>
            </p:cNvPr>
            <p:cNvSpPr/>
            <p:nvPr/>
          </p:nvSpPr>
          <p:spPr>
            <a:xfrm>
              <a:off x="363148" y="262896"/>
              <a:ext cx="2483614" cy="989049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412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3956538" y="1239715"/>
                  </a:lnTo>
                  <a:lnTo>
                    <a:pt x="3974123" y="1230923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920FBDE-4C3F-43EB-A638-06F78A3E8A1A}"/>
                </a:ext>
              </a:extLst>
            </p:cNvPr>
            <p:cNvGrpSpPr/>
            <p:nvPr/>
          </p:nvGrpSpPr>
          <p:grpSpPr>
            <a:xfrm>
              <a:off x="1753312" y="822441"/>
              <a:ext cx="388293" cy="397909"/>
              <a:chOff x="4985238" y="2460380"/>
              <a:chExt cx="621322" cy="6367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C686B69-C0CE-41D3-8708-80BA16F1F0D9}"/>
                  </a:ext>
                </a:extLst>
              </p:cNvPr>
              <p:cNvSpPr/>
              <p:nvPr/>
            </p:nvSpPr>
            <p:spPr>
              <a:xfrm>
                <a:off x="4985238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F0D379F-4989-4E29-949E-DD5C17041E99}"/>
                  </a:ext>
                </a:extLst>
              </p:cNvPr>
              <p:cNvSpPr/>
              <p:nvPr/>
            </p:nvSpPr>
            <p:spPr>
              <a:xfrm>
                <a:off x="5316414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65FE03FE-AA88-4B01-B2AB-8521625F063E}"/>
                  </a:ext>
                </a:extLst>
              </p:cNvPr>
              <p:cNvSpPr/>
              <p:nvPr/>
            </p:nvSpPr>
            <p:spPr>
              <a:xfrm>
                <a:off x="4985238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C76A6369-A82B-4C21-9CCF-238471C00D43}"/>
                  </a:ext>
                </a:extLst>
              </p:cNvPr>
              <p:cNvSpPr/>
              <p:nvPr/>
            </p:nvSpPr>
            <p:spPr>
              <a:xfrm>
                <a:off x="5316414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D0765E6-B8D5-4E00-B134-83579BBDA0A0}"/>
                </a:ext>
              </a:extLst>
            </p:cNvPr>
            <p:cNvSpPr/>
            <p:nvPr/>
          </p:nvSpPr>
          <p:spPr>
            <a:xfrm>
              <a:off x="2269816" y="810077"/>
              <a:ext cx="1058702" cy="457894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  <a:gd name="connsiteX0" fmla="*/ 0 w 4302051"/>
                <a:gd name="connsiteY0" fmla="*/ 1573823 h 1582615"/>
                <a:gd name="connsiteX1" fmla="*/ 589084 w 4302051"/>
                <a:gd name="connsiteY1" fmla="*/ 1582615 h 1582615"/>
                <a:gd name="connsiteX2" fmla="*/ 2549769 w 4302051"/>
                <a:gd name="connsiteY2" fmla="*/ 105507 h 1582615"/>
                <a:gd name="connsiteX3" fmla="*/ 3956538 w 4302051"/>
                <a:gd name="connsiteY3" fmla="*/ 1239715 h 1582615"/>
                <a:gd name="connsiteX4" fmla="*/ 4302051 w 4302051"/>
                <a:gd name="connsiteY4" fmla="*/ 1515805 h 1582615"/>
                <a:gd name="connsiteX5" fmla="*/ 2540977 w 4302051"/>
                <a:gd name="connsiteY5" fmla="*/ 0 h 1582615"/>
                <a:gd name="connsiteX6" fmla="*/ 1943100 w 4302051"/>
                <a:gd name="connsiteY6" fmla="*/ 17584 h 1582615"/>
                <a:gd name="connsiteX7" fmla="*/ 0 w 4302051"/>
                <a:gd name="connsiteY7" fmla="*/ 1573823 h 1582615"/>
                <a:gd name="connsiteX0" fmla="*/ 0 w 4347933"/>
                <a:gd name="connsiteY0" fmla="*/ 1573823 h 1582615"/>
                <a:gd name="connsiteX1" fmla="*/ 589084 w 4347933"/>
                <a:gd name="connsiteY1" fmla="*/ 1582615 h 1582615"/>
                <a:gd name="connsiteX2" fmla="*/ 2549769 w 4347933"/>
                <a:gd name="connsiteY2" fmla="*/ 105507 h 1582615"/>
                <a:gd name="connsiteX3" fmla="*/ 4347933 w 4347933"/>
                <a:gd name="connsiteY3" fmla="*/ 1578018 h 1582615"/>
                <a:gd name="connsiteX4" fmla="*/ 4302051 w 4347933"/>
                <a:gd name="connsiteY4" fmla="*/ 1515805 h 1582615"/>
                <a:gd name="connsiteX5" fmla="*/ 2540977 w 4347933"/>
                <a:gd name="connsiteY5" fmla="*/ 0 h 1582615"/>
                <a:gd name="connsiteX6" fmla="*/ 1943100 w 4347933"/>
                <a:gd name="connsiteY6" fmla="*/ 17584 h 1582615"/>
                <a:gd name="connsiteX7" fmla="*/ 0 w 434793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793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4347933" y="1578018"/>
                  </a:lnTo>
                  <a:lnTo>
                    <a:pt x="4302051" y="1515805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69FAE14-C009-45E1-BB2A-CBE9A63B10E8}"/>
              </a:ext>
            </a:extLst>
          </p:cNvPr>
          <p:cNvSpPr txBox="1"/>
          <p:nvPr/>
        </p:nvSpPr>
        <p:spPr>
          <a:xfrm>
            <a:off x="5104210" y="866544"/>
            <a:ext cx="23304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1" i="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Bibliography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34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3CD1569-7251-2832-C39B-E4A5F0EBDD3F}"/>
              </a:ext>
            </a:extLst>
          </p:cNvPr>
          <p:cNvCxnSpPr>
            <a:cxnSpLocks/>
          </p:cNvCxnSpPr>
          <p:nvPr/>
        </p:nvCxnSpPr>
        <p:spPr>
          <a:xfrm flipV="1">
            <a:off x="3514294" y="62495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FE14671-6F81-7214-954A-546CD630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51" y="2375905"/>
            <a:ext cx="5233182" cy="30173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8E1A70-4306-2546-0F60-7F1FEFD82718}"/>
              </a:ext>
            </a:extLst>
          </p:cNvPr>
          <p:cNvSpPr txBox="1"/>
          <p:nvPr/>
        </p:nvSpPr>
        <p:spPr>
          <a:xfrm>
            <a:off x="-455425" y="1439496"/>
            <a:ext cx="6839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30000" lvl="2" algn="ctr"/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Fitting the training data well is not necessarily a good thing!</a:t>
            </a:r>
            <a:endParaRPr lang="en-US" sz="12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0ACAF-0C77-A682-D811-8F6FDE0E173E}"/>
              </a:ext>
            </a:extLst>
          </p:cNvPr>
          <p:cNvSpPr txBox="1"/>
          <p:nvPr/>
        </p:nvSpPr>
        <p:spPr>
          <a:xfrm>
            <a:off x="436412" y="1874743"/>
            <a:ext cx="525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Using Penalized Regression to reduce several features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9205AF-71D6-4DD3-1B6A-06BC45CEC2CB}"/>
              </a:ext>
            </a:extLst>
          </p:cNvPr>
          <p:cNvSpPr txBox="1"/>
          <p:nvPr/>
        </p:nvSpPr>
        <p:spPr>
          <a:xfrm>
            <a:off x="6025980" y="5228245"/>
            <a:ext cx="582351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LASSO -&gt; Makes coefficient to exactly zero, better interpretation</a:t>
            </a:r>
          </a:p>
          <a:p>
            <a:pPr algn="ctr"/>
            <a:r>
              <a:rPr lang="en-US" sz="1400" b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Ridge -&gt; coefficient tends to zero, less interpretability, superior prediction</a:t>
            </a:r>
          </a:p>
          <a:p>
            <a:pPr algn="ctr"/>
            <a:endParaRPr lang="en-US" sz="1400" b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1400" b="1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AC9DC5-C4F6-F12B-D90F-BE991DED1627}"/>
                  </a:ext>
                </a:extLst>
              </p:cNvPr>
              <p:cNvSpPr txBox="1"/>
              <p:nvPr/>
            </p:nvSpPr>
            <p:spPr>
              <a:xfrm>
                <a:off x="3114067" y="5217216"/>
                <a:ext cx="317344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AAC9DC5-C4F6-F12B-D90F-BE991DED1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4067" y="5217216"/>
                <a:ext cx="317344" cy="215444"/>
              </a:xfrm>
              <a:prstGeom prst="rect">
                <a:avLst/>
              </a:prstGeom>
              <a:blipFill>
                <a:blip r:embed="rId3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3A5ECC-BC7D-6B87-AD5E-995389E8727B}"/>
                  </a:ext>
                </a:extLst>
              </p:cNvPr>
              <p:cNvSpPr txBox="1"/>
              <p:nvPr/>
            </p:nvSpPr>
            <p:spPr>
              <a:xfrm>
                <a:off x="5569572" y="3237014"/>
                <a:ext cx="504092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8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80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13A5ECC-BC7D-6B87-AD5E-995389E87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72" y="3237014"/>
                <a:ext cx="504092" cy="215444"/>
              </a:xfrm>
              <a:prstGeom prst="rect">
                <a:avLst/>
              </a:prstGeom>
              <a:blipFill>
                <a:blip r:embed="rId4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7DE59EBA-4559-0BF3-E81A-00EBCC2B512B}"/>
              </a:ext>
            </a:extLst>
          </p:cNvPr>
          <p:cNvSpPr/>
          <p:nvPr/>
        </p:nvSpPr>
        <p:spPr>
          <a:xfrm>
            <a:off x="1566596" y="264347"/>
            <a:ext cx="2252043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Wrangling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28022-323C-BCCC-1041-9FA77581AC21}"/>
              </a:ext>
            </a:extLst>
          </p:cNvPr>
          <p:cNvSpPr/>
          <p:nvPr/>
        </p:nvSpPr>
        <p:spPr>
          <a:xfrm>
            <a:off x="1650594" y="592773"/>
            <a:ext cx="833517" cy="3542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5A0F17-C626-A554-0752-8D2C1E92DBF3}"/>
              </a:ext>
            </a:extLst>
          </p:cNvPr>
          <p:cNvSpPr/>
          <p:nvPr/>
        </p:nvSpPr>
        <p:spPr>
          <a:xfrm>
            <a:off x="2675806" y="592773"/>
            <a:ext cx="1019246" cy="354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7BF7DFA-EDD1-BADC-BBFB-CD8685AD5527}"/>
              </a:ext>
            </a:extLst>
          </p:cNvPr>
          <p:cNvSpPr/>
          <p:nvPr/>
        </p:nvSpPr>
        <p:spPr>
          <a:xfrm>
            <a:off x="4030722" y="266587"/>
            <a:ext cx="317068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1CF101-E1DE-7F75-120D-9C2454CFD5E2}"/>
              </a:ext>
            </a:extLst>
          </p:cNvPr>
          <p:cNvSpPr/>
          <p:nvPr/>
        </p:nvSpPr>
        <p:spPr>
          <a:xfrm>
            <a:off x="4071334" y="581312"/>
            <a:ext cx="991187" cy="3441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575B1B-2437-A0D9-2EEC-E57A67DF9F39}"/>
              </a:ext>
            </a:extLst>
          </p:cNvPr>
          <p:cNvSpPr/>
          <p:nvPr/>
        </p:nvSpPr>
        <p:spPr>
          <a:xfrm>
            <a:off x="5241663" y="587918"/>
            <a:ext cx="722776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4BA1AE-D1D9-854C-3B60-7253213C663A}"/>
              </a:ext>
            </a:extLst>
          </p:cNvPr>
          <p:cNvSpPr/>
          <p:nvPr/>
        </p:nvSpPr>
        <p:spPr>
          <a:xfrm>
            <a:off x="6176521" y="587918"/>
            <a:ext cx="991187" cy="345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254A07-3282-1FFB-6C3B-932920A3B756}"/>
              </a:ext>
            </a:extLst>
          </p:cNvPr>
          <p:cNvSpPr/>
          <p:nvPr/>
        </p:nvSpPr>
        <p:spPr>
          <a:xfrm>
            <a:off x="7413494" y="264346"/>
            <a:ext cx="3035009" cy="761467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8F0C73-00B8-C40E-8CA8-C5D397EC525A}"/>
              </a:ext>
            </a:extLst>
          </p:cNvPr>
          <p:cNvSpPr/>
          <p:nvPr/>
        </p:nvSpPr>
        <p:spPr>
          <a:xfrm>
            <a:off x="7550409" y="592773"/>
            <a:ext cx="740728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Method Selection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2FF07A-3D60-BEB3-03FC-862180A21688}"/>
              </a:ext>
            </a:extLst>
          </p:cNvPr>
          <p:cNvSpPr/>
          <p:nvPr/>
        </p:nvSpPr>
        <p:spPr>
          <a:xfrm>
            <a:off x="8505700" y="592410"/>
            <a:ext cx="931395" cy="3411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68BDAFB-9365-7E59-D3DB-6A2C0F417019}"/>
              </a:ext>
            </a:extLst>
          </p:cNvPr>
          <p:cNvSpPr/>
          <p:nvPr/>
        </p:nvSpPr>
        <p:spPr>
          <a:xfrm>
            <a:off x="9600534" y="599144"/>
            <a:ext cx="731927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9D8D8F7-FCB8-1C0A-F1D1-C4DF20AAF564}"/>
              </a:ext>
            </a:extLst>
          </p:cNvPr>
          <p:cNvSpPr/>
          <p:nvPr/>
        </p:nvSpPr>
        <p:spPr>
          <a:xfrm>
            <a:off x="10674067" y="264345"/>
            <a:ext cx="802276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0BC6DC7-9486-61B7-416B-55D36E6AA1E2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1368673" y="645081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D34C5D0-1264-F7F8-9513-F00842D1A35F}"/>
              </a:ext>
            </a:extLst>
          </p:cNvPr>
          <p:cNvCxnSpPr>
            <a:cxnSpLocks/>
          </p:cNvCxnSpPr>
          <p:nvPr/>
        </p:nvCxnSpPr>
        <p:spPr>
          <a:xfrm flipV="1">
            <a:off x="3818895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9FE70B3-967B-6A93-9FA4-306F2DB5D004}"/>
              </a:ext>
            </a:extLst>
          </p:cNvPr>
          <p:cNvCxnSpPr>
            <a:cxnSpLocks/>
          </p:cNvCxnSpPr>
          <p:nvPr/>
        </p:nvCxnSpPr>
        <p:spPr>
          <a:xfrm flipV="1">
            <a:off x="7215106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B42D250-7103-EC43-A203-F77E915CEC6B}"/>
              </a:ext>
            </a:extLst>
          </p:cNvPr>
          <p:cNvCxnSpPr>
            <a:cxnSpLocks/>
          </p:cNvCxnSpPr>
          <p:nvPr/>
        </p:nvCxnSpPr>
        <p:spPr>
          <a:xfrm flipV="1">
            <a:off x="10462663" y="6551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B3B8CC9-BDA2-8308-6A30-A93D4F874D2D}"/>
              </a:ext>
            </a:extLst>
          </p:cNvPr>
          <p:cNvCxnSpPr>
            <a:cxnSpLocks/>
          </p:cNvCxnSpPr>
          <p:nvPr/>
        </p:nvCxnSpPr>
        <p:spPr>
          <a:xfrm flipV="1">
            <a:off x="2489261" y="766728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76BDF24-4CA5-1F3C-B38D-1B437D36D600}"/>
              </a:ext>
            </a:extLst>
          </p:cNvPr>
          <p:cNvCxnSpPr>
            <a:cxnSpLocks/>
          </p:cNvCxnSpPr>
          <p:nvPr/>
        </p:nvCxnSpPr>
        <p:spPr>
          <a:xfrm flipV="1">
            <a:off x="5037938" y="77748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BBAFCCF-1660-27B6-E5FE-A274C8D6AF34}"/>
              </a:ext>
            </a:extLst>
          </p:cNvPr>
          <p:cNvCxnSpPr>
            <a:cxnSpLocks/>
          </p:cNvCxnSpPr>
          <p:nvPr/>
        </p:nvCxnSpPr>
        <p:spPr>
          <a:xfrm flipV="1">
            <a:off x="5974392" y="758226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F342277-66EB-A6F4-E809-661A65DDF6C5}"/>
              </a:ext>
            </a:extLst>
          </p:cNvPr>
          <p:cNvSpPr/>
          <p:nvPr/>
        </p:nvSpPr>
        <p:spPr>
          <a:xfrm>
            <a:off x="561451" y="264344"/>
            <a:ext cx="802276" cy="76146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42" name="Rounded Rectangle 4">
            <a:extLst>
              <a:ext uri="{FF2B5EF4-FFF2-40B4-BE49-F238E27FC236}">
                <a16:creationId xmlns:a16="http://schemas.microsoft.com/office/drawing/2014/main" id="{ED5C0DE3-B8E6-C0CF-E4A8-2B1EE2886BA4}"/>
              </a:ext>
            </a:extLst>
          </p:cNvPr>
          <p:cNvSpPr/>
          <p:nvPr/>
        </p:nvSpPr>
        <p:spPr>
          <a:xfrm>
            <a:off x="6972540" y="1172739"/>
            <a:ext cx="4503803" cy="3928552"/>
          </a:xfrm>
          <a:prstGeom prst="roundRect">
            <a:avLst>
              <a:gd name="adj" fmla="val 10416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ounded Rectangle 11">
            <a:extLst>
              <a:ext uri="{FF2B5EF4-FFF2-40B4-BE49-F238E27FC236}">
                <a16:creationId xmlns:a16="http://schemas.microsoft.com/office/drawing/2014/main" id="{A6C451E5-D1D4-F2FE-0E8C-329F0ACB0DD2}"/>
              </a:ext>
            </a:extLst>
          </p:cNvPr>
          <p:cNvSpPr/>
          <p:nvPr/>
        </p:nvSpPr>
        <p:spPr>
          <a:xfrm>
            <a:off x="7132796" y="1214052"/>
            <a:ext cx="4072284" cy="1035979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1179" y="769158"/>
                </a:lnTo>
                <a:lnTo>
                  <a:pt x="401179" y="890316"/>
                </a:lnTo>
                <a:lnTo>
                  <a:pt x="643495" y="648000"/>
                </a:lnTo>
                <a:lnTo>
                  <a:pt x="401179" y="405684"/>
                </a:lnTo>
                <a:lnTo>
                  <a:pt x="401179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ounded Rectangle 13">
            <a:extLst>
              <a:ext uri="{FF2B5EF4-FFF2-40B4-BE49-F238E27FC236}">
                <a16:creationId xmlns:a16="http://schemas.microsoft.com/office/drawing/2014/main" id="{7C64DF81-50A0-5274-2B70-CAA42DA41F03}"/>
              </a:ext>
            </a:extLst>
          </p:cNvPr>
          <p:cNvSpPr/>
          <p:nvPr/>
        </p:nvSpPr>
        <p:spPr>
          <a:xfrm>
            <a:off x="7132796" y="2547927"/>
            <a:ext cx="4072284" cy="1035979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ounded Rectangle 14">
            <a:extLst>
              <a:ext uri="{FF2B5EF4-FFF2-40B4-BE49-F238E27FC236}">
                <a16:creationId xmlns:a16="http://schemas.microsoft.com/office/drawing/2014/main" id="{FE3B03A6-8E2E-C110-D324-E181EC374B29}"/>
              </a:ext>
            </a:extLst>
          </p:cNvPr>
          <p:cNvSpPr/>
          <p:nvPr/>
        </p:nvSpPr>
        <p:spPr>
          <a:xfrm>
            <a:off x="7132796" y="3881803"/>
            <a:ext cx="4072284" cy="1035979"/>
          </a:xfrm>
          <a:custGeom>
            <a:avLst/>
            <a:gdLst/>
            <a:ahLst/>
            <a:cxnLst/>
            <a:rect l="l" t="t" r="r" b="b"/>
            <a:pathLst>
              <a:path w="4320480" h="1296000">
                <a:moveTo>
                  <a:pt x="291768" y="0"/>
                </a:moveTo>
                <a:lnTo>
                  <a:pt x="4028712" y="0"/>
                </a:lnTo>
                <a:cubicBezTo>
                  <a:pt x="4189851" y="0"/>
                  <a:pt x="4320480" y="130629"/>
                  <a:pt x="4320480" y="291768"/>
                </a:cubicBezTo>
                <a:lnTo>
                  <a:pt x="4320480" y="1004232"/>
                </a:lnTo>
                <a:cubicBezTo>
                  <a:pt x="4320480" y="1165371"/>
                  <a:pt x="4189851" y="1296000"/>
                  <a:pt x="4028712" y="1296000"/>
                </a:cubicBezTo>
                <a:lnTo>
                  <a:pt x="291768" y="1296000"/>
                </a:lnTo>
                <a:cubicBezTo>
                  <a:pt x="130629" y="1296000"/>
                  <a:pt x="0" y="1165371"/>
                  <a:pt x="0" y="1004232"/>
                </a:cubicBezTo>
                <a:lnTo>
                  <a:pt x="0" y="769158"/>
                </a:lnTo>
                <a:lnTo>
                  <a:pt x="405756" y="769158"/>
                </a:lnTo>
                <a:lnTo>
                  <a:pt x="405756" y="890316"/>
                </a:lnTo>
                <a:lnTo>
                  <a:pt x="648072" y="648000"/>
                </a:lnTo>
                <a:lnTo>
                  <a:pt x="405756" y="405684"/>
                </a:lnTo>
                <a:lnTo>
                  <a:pt x="405756" y="526842"/>
                </a:lnTo>
                <a:lnTo>
                  <a:pt x="0" y="526842"/>
                </a:lnTo>
                <a:lnTo>
                  <a:pt x="0" y="291768"/>
                </a:lnTo>
                <a:cubicBezTo>
                  <a:pt x="0" y="130629"/>
                  <a:pt x="130629" y="0"/>
                  <a:pt x="29176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C446DB-C283-A460-2A8B-333654240F14}"/>
              </a:ext>
            </a:extLst>
          </p:cNvPr>
          <p:cNvSpPr txBox="1"/>
          <p:nvPr/>
        </p:nvSpPr>
        <p:spPr>
          <a:xfrm>
            <a:off x="7830306" y="1273157"/>
            <a:ext cx="16602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Ridge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E09F8B-3F07-A2D9-8376-62819C31653B}"/>
                  </a:ext>
                </a:extLst>
              </p:cNvPr>
              <p:cNvSpPr txBox="1"/>
              <p:nvPr/>
            </p:nvSpPr>
            <p:spPr>
              <a:xfrm>
                <a:off x="7524082" y="1674164"/>
                <a:ext cx="3403556" cy="470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200" i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5E09F8B-3F07-A2D9-8376-62819C316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082" y="1674164"/>
                <a:ext cx="3403556" cy="470322"/>
              </a:xfrm>
              <a:prstGeom prst="rect">
                <a:avLst/>
              </a:prstGeom>
              <a:blipFill>
                <a:blip r:embed="rId5"/>
                <a:stretch>
                  <a:fillRect t="-133766" r="-4472" b="-20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1D4AE8A-2C78-411A-BC4F-E5C477509DDF}"/>
                  </a:ext>
                </a:extLst>
              </p:cNvPr>
              <p:cNvSpPr txBox="1"/>
              <p:nvPr/>
            </p:nvSpPr>
            <p:spPr>
              <a:xfrm>
                <a:off x="7436697" y="3025659"/>
                <a:ext cx="3811565" cy="470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200" i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 =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1D4AE8A-2C78-411A-BC4F-E5C477509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697" y="3025659"/>
                <a:ext cx="3811565" cy="470322"/>
              </a:xfrm>
              <a:prstGeom prst="rect">
                <a:avLst/>
              </a:prstGeom>
              <a:blipFill>
                <a:blip r:embed="rId6"/>
                <a:stretch>
                  <a:fillRect t="-133766" b="-20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D9664B9-C287-ACEF-4952-F5EC24EC97C3}"/>
                  </a:ext>
                </a:extLst>
              </p:cNvPr>
              <p:cNvSpPr txBox="1"/>
              <p:nvPr/>
            </p:nvSpPr>
            <p:spPr>
              <a:xfrm>
                <a:off x="6929357" y="4460412"/>
                <a:ext cx="4496097" cy="5073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1200" i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2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  <m:r>
                            <a:rPr lang="en-US" sz="1200" i="0">
                              <a:latin typeface="Cambria Math" panose="02040503050406030204" pitchFamily="18" charset="0"/>
                            </a:rPr>
                            <m:t>+ </m:t>
                          </m:r>
                          <m:d>
                            <m:d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200" i="0">
                                  <a:latin typeface="Cambria Math" panose="02040503050406030204" pitchFamily="18" charset="0"/>
                                </a:rPr>
                                <m:t> =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2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2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12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lang="en-US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D9664B9-C287-ACEF-4952-F5EC24EC9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57" y="4460412"/>
                <a:ext cx="4496097" cy="507318"/>
              </a:xfrm>
              <a:prstGeom prst="rect">
                <a:avLst/>
              </a:prstGeom>
              <a:blipFill>
                <a:blip r:embed="rId7"/>
                <a:stretch>
                  <a:fillRect l="-678" t="-121687" r="-8548" b="-1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2A20B330-8293-AE12-DB44-0264D0D3338B}"/>
              </a:ext>
            </a:extLst>
          </p:cNvPr>
          <p:cNvSpPr txBox="1"/>
          <p:nvPr/>
        </p:nvSpPr>
        <p:spPr>
          <a:xfrm>
            <a:off x="7761838" y="2629244"/>
            <a:ext cx="1944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LASSO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ADF2DD4-4C76-F5DF-6B59-7A2AD534F360}"/>
              </a:ext>
            </a:extLst>
          </p:cNvPr>
          <p:cNvSpPr txBox="1"/>
          <p:nvPr/>
        </p:nvSpPr>
        <p:spPr>
          <a:xfrm>
            <a:off x="7701190" y="3980455"/>
            <a:ext cx="25450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Elastic Net</a:t>
            </a:r>
            <a:r>
              <a:rPr lang="en-US" sz="140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Regression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A523A27-328D-9412-FA7F-47352A7ABA8F}"/>
              </a:ext>
            </a:extLst>
          </p:cNvPr>
          <p:cNvCxnSpPr>
            <a:cxnSpLocks/>
          </p:cNvCxnSpPr>
          <p:nvPr/>
        </p:nvCxnSpPr>
        <p:spPr>
          <a:xfrm flipV="1">
            <a:off x="8303449" y="840113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69AE2FD-69A5-7118-4902-9785B44978B4}"/>
              </a:ext>
            </a:extLst>
          </p:cNvPr>
          <p:cNvCxnSpPr>
            <a:cxnSpLocks/>
          </p:cNvCxnSpPr>
          <p:nvPr/>
        </p:nvCxnSpPr>
        <p:spPr>
          <a:xfrm flipV="1">
            <a:off x="9402611" y="840112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893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7B92EE9-1A96-43AC-B459-EEF881412641}"/>
              </a:ext>
            </a:extLst>
          </p:cNvPr>
          <p:cNvSpPr txBox="1">
            <a:spLocks/>
          </p:cNvSpPr>
          <p:nvPr/>
        </p:nvSpPr>
        <p:spPr>
          <a:xfrm>
            <a:off x="21111" y="2863609"/>
            <a:ext cx="3038622" cy="34425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Creating bootstrapped dataset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Creating decision trees from bootstrapped dataset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Typically, 1/3 of the original data does not end up in the bootstrapped dataset, called out-of-bag dataset </a:t>
            </a:r>
          </a:p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used out-of-bag to evaluate the accuracy of random forest</a:t>
            </a:r>
          </a:p>
        </p:txBody>
      </p:sp>
      <p:graphicFrame>
        <p:nvGraphicFramePr>
          <p:cNvPr id="39" name="Table 4">
            <a:extLst>
              <a:ext uri="{FF2B5EF4-FFF2-40B4-BE49-F238E27FC236}">
                <a16:creationId xmlns:a16="http://schemas.microsoft.com/office/drawing/2014/main" id="{2C8C1FDC-8618-433D-AA02-A76644C14A07}"/>
              </a:ext>
            </a:extLst>
          </p:cNvPr>
          <p:cNvGraphicFramePr>
            <a:graphicFrameLocks noGrp="1"/>
          </p:cNvGraphicFramePr>
          <p:nvPr>
            <p:ph type="pic" sz="quarter" idx="17"/>
          </p:nvPr>
        </p:nvGraphicFramePr>
        <p:xfrm>
          <a:off x="3262227" y="3186120"/>
          <a:ext cx="22947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934">
                  <a:extLst>
                    <a:ext uri="{9D8B030D-6E8A-4147-A177-3AD203B41FA5}">
                      <a16:colId xmlns:a16="http://schemas.microsoft.com/office/drawing/2014/main" val="287962999"/>
                    </a:ext>
                  </a:extLst>
                </a:gridCol>
                <a:gridCol w="455157">
                  <a:extLst>
                    <a:ext uri="{9D8B030D-6E8A-4147-A177-3AD203B41FA5}">
                      <a16:colId xmlns:a16="http://schemas.microsoft.com/office/drawing/2014/main" val="1261806940"/>
                    </a:ext>
                  </a:extLst>
                </a:gridCol>
                <a:gridCol w="895062">
                  <a:extLst>
                    <a:ext uri="{9D8B030D-6E8A-4147-A177-3AD203B41FA5}">
                      <a16:colId xmlns:a16="http://schemas.microsoft.com/office/drawing/2014/main" val="4188500524"/>
                    </a:ext>
                  </a:extLst>
                </a:gridCol>
                <a:gridCol w="476568">
                  <a:extLst>
                    <a:ext uri="{9D8B030D-6E8A-4147-A177-3AD203B41FA5}">
                      <a16:colId xmlns:a16="http://schemas.microsoft.com/office/drawing/2014/main" val="2548911383"/>
                    </a:ext>
                  </a:extLst>
                </a:gridCol>
              </a:tblGrid>
              <a:tr h="225017">
                <a:tc>
                  <a:txBody>
                    <a:bodyPr/>
                    <a:lstStyle/>
                    <a:p>
                      <a:r>
                        <a:rPr lang="en-US" sz="1000" b="0"/>
                        <a:t>Beds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/>
                        <a:t>Bath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/>
                        <a:t>Building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/>
                        <a:t>Price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10027"/>
                  </a:ext>
                </a:extLst>
              </a:tr>
              <a:tr h="225017">
                <a:tc>
                  <a:txBody>
                    <a:bodyPr/>
                    <a:lstStyle/>
                    <a:p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800k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06389"/>
                  </a:ext>
                </a:extLst>
              </a:tr>
              <a:tr h="225017">
                <a:tc>
                  <a:txBody>
                    <a:bodyPr/>
                    <a:lstStyle/>
                    <a:p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38220"/>
                  </a:ext>
                </a:extLst>
              </a:tr>
              <a:tr h="225017">
                <a:tc>
                  <a:txBody>
                    <a:bodyPr/>
                    <a:lstStyle/>
                    <a:p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988158"/>
                  </a:ext>
                </a:extLst>
              </a:tr>
              <a:tr h="195988">
                <a:tc>
                  <a:txBody>
                    <a:bodyPr/>
                    <a:lstStyle/>
                    <a:p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37189"/>
                  </a:ext>
                </a:extLst>
              </a:tr>
            </a:tbl>
          </a:graphicData>
        </a:graphic>
      </p:graphicFrame>
      <p:graphicFrame>
        <p:nvGraphicFramePr>
          <p:cNvPr id="40" name="Picture Placeholder 39">
            <a:extLst>
              <a:ext uri="{FF2B5EF4-FFF2-40B4-BE49-F238E27FC236}">
                <a16:creationId xmlns:a16="http://schemas.microsoft.com/office/drawing/2014/main" id="{A5FB8CE0-1EC0-41A3-AC46-C7C0A74088B2}"/>
              </a:ext>
            </a:extLst>
          </p:cNvPr>
          <p:cNvGraphicFramePr>
            <a:graphicFrameLocks noGrp="1"/>
          </p:cNvGraphicFramePr>
          <p:nvPr>
            <p:ph type="pic" sz="quarter" idx="14"/>
          </p:nvPr>
        </p:nvGraphicFramePr>
        <p:xfrm>
          <a:off x="6180477" y="3186120"/>
          <a:ext cx="229472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934">
                  <a:extLst>
                    <a:ext uri="{9D8B030D-6E8A-4147-A177-3AD203B41FA5}">
                      <a16:colId xmlns:a16="http://schemas.microsoft.com/office/drawing/2014/main" val="287962999"/>
                    </a:ext>
                  </a:extLst>
                </a:gridCol>
                <a:gridCol w="455157">
                  <a:extLst>
                    <a:ext uri="{9D8B030D-6E8A-4147-A177-3AD203B41FA5}">
                      <a16:colId xmlns:a16="http://schemas.microsoft.com/office/drawing/2014/main" val="1261806940"/>
                    </a:ext>
                  </a:extLst>
                </a:gridCol>
                <a:gridCol w="895062">
                  <a:extLst>
                    <a:ext uri="{9D8B030D-6E8A-4147-A177-3AD203B41FA5}">
                      <a16:colId xmlns:a16="http://schemas.microsoft.com/office/drawing/2014/main" val="4188500524"/>
                    </a:ext>
                  </a:extLst>
                </a:gridCol>
                <a:gridCol w="476568">
                  <a:extLst>
                    <a:ext uri="{9D8B030D-6E8A-4147-A177-3AD203B41FA5}">
                      <a16:colId xmlns:a16="http://schemas.microsoft.com/office/drawing/2014/main" val="2548911383"/>
                    </a:ext>
                  </a:extLst>
                </a:gridCol>
              </a:tblGrid>
              <a:tr h="178979">
                <a:tc>
                  <a:txBody>
                    <a:bodyPr/>
                    <a:lstStyle/>
                    <a:p>
                      <a:r>
                        <a:rPr lang="en-US" sz="1000" b="0"/>
                        <a:t>Beds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/>
                        <a:t>Bath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/>
                        <a:t>Building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/>
                        <a:t>Price</a:t>
                      </a:r>
                    </a:p>
                  </a:txBody>
                  <a:tcP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810027"/>
                  </a:ext>
                </a:extLst>
              </a:tr>
              <a:tr h="178979">
                <a:tc>
                  <a:txBody>
                    <a:bodyPr/>
                    <a:lstStyle/>
                    <a:p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106389"/>
                  </a:ext>
                </a:extLst>
              </a:tr>
              <a:tr h="178979">
                <a:tc>
                  <a:txBody>
                    <a:bodyPr/>
                    <a:lstStyle/>
                    <a:p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8138220"/>
                  </a:ext>
                </a:extLst>
              </a:tr>
              <a:tr h="178979">
                <a:tc>
                  <a:txBody>
                    <a:bodyPr/>
                    <a:lstStyle/>
                    <a:p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600k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988158"/>
                  </a:ext>
                </a:extLst>
              </a:tr>
              <a:tr h="178979">
                <a:tc>
                  <a:txBody>
                    <a:bodyPr/>
                    <a:lstStyle/>
                    <a:p>
                      <a:r>
                        <a:rPr lang="en-US" sz="10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1.2m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337189"/>
                  </a:ext>
                </a:extLst>
              </a:tr>
            </a:tbl>
          </a:graphicData>
        </a:graphic>
      </p:graphicFrame>
      <p:pic>
        <p:nvPicPr>
          <p:cNvPr id="45" name="Picture 44">
            <a:extLst>
              <a:ext uri="{FF2B5EF4-FFF2-40B4-BE49-F238E27FC236}">
                <a16:creationId xmlns:a16="http://schemas.microsoft.com/office/drawing/2014/main" id="{E78566C1-073A-4F9F-B8DD-7A8736018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0192" y="2294963"/>
            <a:ext cx="3028950" cy="2590800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419F708-C1D1-44CE-B6A2-EA55278715D8}"/>
              </a:ext>
            </a:extLst>
          </p:cNvPr>
          <p:cNvCxnSpPr>
            <a:cxnSpLocks/>
          </p:cNvCxnSpPr>
          <p:nvPr/>
        </p:nvCxnSpPr>
        <p:spPr>
          <a:xfrm>
            <a:off x="5721819" y="3953040"/>
            <a:ext cx="31540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CA2E93AC-1056-499E-9FB1-1D4C8B8AA6F8}"/>
              </a:ext>
            </a:extLst>
          </p:cNvPr>
          <p:cNvSpPr txBox="1">
            <a:spLocks/>
          </p:cNvSpPr>
          <p:nvPr/>
        </p:nvSpPr>
        <p:spPr>
          <a:xfrm>
            <a:off x="1001240" y="1887227"/>
            <a:ext cx="10496137" cy="63441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DA3B600-4321-481D-84AC-5A7111B10A1C}"/>
              </a:ext>
            </a:extLst>
          </p:cNvPr>
          <p:cNvGrpSpPr/>
          <p:nvPr/>
        </p:nvGrpSpPr>
        <p:grpSpPr>
          <a:xfrm>
            <a:off x="2140140" y="5320681"/>
            <a:ext cx="1782276" cy="730597"/>
            <a:chOff x="3533257" y="3111430"/>
            <a:chExt cx="2051617" cy="962856"/>
          </a:xfrm>
        </p:grpSpPr>
        <p:sp>
          <p:nvSpPr>
            <p:cNvPr id="49" name="Freeform 52">
              <a:extLst>
                <a:ext uri="{FF2B5EF4-FFF2-40B4-BE49-F238E27FC236}">
                  <a16:creationId xmlns:a16="http://schemas.microsoft.com/office/drawing/2014/main" id="{6988C190-AB84-4EB8-B93A-A6E817FF59F8}"/>
                </a:ext>
              </a:extLst>
            </p:cNvPr>
            <p:cNvSpPr/>
            <p:nvPr/>
          </p:nvSpPr>
          <p:spPr>
            <a:xfrm>
              <a:off x="3533257" y="3514413"/>
              <a:ext cx="581552" cy="186939"/>
            </a:xfrm>
            <a:custGeom>
              <a:avLst/>
              <a:gdLst>
                <a:gd name="connsiteX0" fmla="*/ 0 w 581552"/>
                <a:gd name="connsiteY0" fmla="*/ 18694 h 186939"/>
                <a:gd name="connsiteX1" fmla="*/ 18694 w 581552"/>
                <a:gd name="connsiteY1" fmla="*/ 0 h 186939"/>
                <a:gd name="connsiteX2" fmla="*/ 562858 w 581552"/>
                <a:gd name="connsiteY2" fmla="*/ 0 h 186939"/>
                <a:gd name="connsiteX3" fmla="*/ 581552 w 581552"/>
                <a:gd name="connsiteY3" fmla="*/ 18694 h 186939"/>
                <a:gd name="connsiteX4" fmla="*/ 581552 w 581552"/>
                <a:gd name="connsiteY4" fmla="*/ 168245 h 186939"/>
                <a:gd name="connsiteX5" fmla="*/ 562858 w 581552"/>
                <a:gd name="connsiteY5" fmla="*/ 186939 h 186939"/>
                <a:gd name="connsiteX6" fmla="*/ 18694 w 581552"/>
                <a:gd name="connsiteY6" fmla="*/ 186939 h 186939"/>
                <a:gd name="connsiteX7" fmla="*/ 0 w 581552"/>
                <a:gd name="connsiteY7" fmla="*/ 168245 h 186939"/>
                <a:gd name="connsiteX8" fmla="*/ 0 w 581552"/>
                <a:gd name="connsiteY8" fmla="*/ 18694 h 18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552" h="186939">
                  <a:moveTo>
                    <a:pt x="0" y="18694"/>
                  </a:moveTo>
                  <a:cubicBezTo>
                    <a:pt x="0" y="8370"/>
                    <a:pt x="8370" y="0"/>
                    <a:pt x="18694" y="0"/>
                  </a:cubicBezTo>
                  <a:lnTo>
                    <a:pt x="562858" y="0"/>
                  </a:lnTo>
                  <a:cubicBezTo>
                    <a:pt x="573182" y="0"/>
                    <a:pt x="581552" y="8370"/>
                    <a:pt x="581552" y="18694"/>
                  </a:cubicBezTo>
                  <a:lnTo>
                    <a:pt x="581552" y="168245"/>
                  </a:lnTo>
                  <a:cubicBezTo>
                    <a:pt x="581552" y="178569"/>
                    <a:pt x="573182" y="186939"/>
                    <a:pt x="562858" y="186939"/>
                  </a:cubicBezTo>
                  <a:lnTo>
                    <a:pt x="18694" y="186939"/>
                  </a:lnTo>
                  <a:cubicBezTo>
                    <a:pt x="8370" y="186939"/>
                    <a:pt x="0" y="178569"/>
                    <a:pt x="0" y="168245"/>
                  </a:cubicBezTo>
                  <a:lnTo>
                    <a:pt x="0" y="18694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60" tIns="12460" rIns="12460" bIns="12460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50" name="Freeform 53">
              <a:extLst>
                <a:ext uri="{FF2B5EF4-FFF2-40B4-BE49-F238E27FC236}">
                  <a16:creationId xmlns:a16="http://schemas.microsoft.com/office/drawing/2014/main" id="{AC585270-A671-4F6C-9A3E-7CEA8A26BD90}"/>
                </a:ext>
              </a:extLst>
            </p:cNvPr>
            <p:cNvSpPr/>
            <p:nvPr/>
          </p:nvSpPr>
          <p:spPr>
            <a:xfrm rot="18080727">
              <a:off x="4041487" y="3417692"/>
              <a:ext cx="305633" cy="119355"/>
            </a:xfrm>
            <a:custGeom>
              <a:avLst/>
              <a:gdLst>
                <a:gd name="connsiteX0" fmla="*/ 0 w 305633"/>
                <a:gd name="connsiteY0" fmla="*/ 59677 h 119355"/>
                <a:gd name="connsiteX1" fmla="*/ 305633 w 305633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33" h="119355">
                  <a:moveTo>
                    <a:pt x="0" y="59677"/>
                  </a:moveTo>
                  <a:lnTo>
                    <a:pt x="305633" y="59677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7875" tIns="52037" rIns="157876" bIns="5203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51" name="Freeform 54">
              <a:extLst>
                <a:ext uri="{FF2B5EF4-FFF2-40B4-BE49-F238E27FC236}">
                  <a16:creationId xmlns:a16="http://schemas.microsoft.com/office/drawing/2014/main" id="{3B60F3B9-51DC-4E9D-856C-4976C7E821AB}"/>
                </a:ext>
              </a:extLst>
            </p:cNvPr>
            <p:cNvSpPr/>
            <p:nvPr/>
          </p:nvSpPr>
          <p:spPr>
            <a:xfrm>
              <a:off x="4273798" y="3253387"/>
              <a:ext cx="565988" cy="186939"/>
            </a:xfrm>
            <a:custGeom>
              <a:avLst/>
              <a:gdLst>
                <a:gd name="connsiteX0" fmla="*/ 0 w 565988"/>
                <a:gd name="connsiteY0" fmla="*/ 18694 h 186939"/>
                <a:gd name="connsiteX1" fmla="*/ 18694 w 565988"/>
                <a:gd name="connsiteY1" fmla="*/ 0 h 186939"/>
                <a:gd name="connsiteX2" fmla="*/ 547294 w 565988"/>
                <a:gd name="connsiteY2" fmla="*/ 0 h 186939"/>
                <a:gd name="connsiteX3" fmla="*/ 565988 w 565988"/>
                <a:gd name="connsiteY3" fmla="*/ 18694 h 186939"/>
                <a:gd name="connsiteX4" fmla="*/ 565988 w 565988"/>
                <a:gd name="connsiteY4" fmla="*/ 168245 h 186939"/>
                <a:gd name="connsiteX5" fmla="*/ 547294 w 565988"/>
                <a:gd name="connsiteY5" fmla="*/ 186939 h 186939"/>
                <a:gd name="connsiteX6" fmla="*/ 18694 w 565988"/>
                <a:gd name="connsiteY6" fmla="*/ 186939 h 186939"/>
                <a:gd name="connsiteX7" fmla="*/ 0 w 565988"/>
                <a:gd name="connsiteY7" fmla="*/ 168245 h 186939"/>
                <a:gd name="connsiteX8" fmla="*/ 0 w 565988"/>
                <a:gd name="connsiteY8" fmla="*/ 18694 h 18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988" h="186939">
                  <a:moveTo>
                    <a:pt x="0" y="18694"/>
                  </a:moveTo>
                  <a:cubicBezTo>
                    <a:pt x="0" y="8370"/>
                    <a:pt x="8370" y="0"/>
                    <a:pt x="18694" y="0"/>
                  </a:cubicBezTo>
                  <a:lnTo>
                    <a:pt x="547294" y="0"/>
                  </a:lnTo>
                  <a:cubicBezTo>
                    <a:pt x="557618" y="0"/>
                    <a:pt x="565988" y="8370"/>
                    <a:pt x="565988" y="18694"/>
                  </a:cubicBezTo>
                  <a:lnTo>
                    <a:pt x="565988" y="168245"/>
                  </a:lnTo>
                  <a:cubicBezTo>
                    <a:pt x="565988" y="178569"/>
                    <a:pt x="557618" y="186939"/>
                    <a:pt x="547294" y="186939"/>
                  </a:cubicBezTo>
                  <a:lnTo>
                    <a:pt x="18694" y="186939"/>
                  </a:lnTo>
                  <a:cubicBezTo>
                    <a:pt x="8370" y="186939"/>
                    <a:pt x="0" y="178569"/>
                    <a:pt x="0" y="168245"/>
                  </a:cubicBezTo>
                  <a:lnTo>
                    <a:pt x="0" y="18694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60" tIns="12460" rIns="12460" bIns="12460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52" name="Freeform 55">
              <a:extLst>
                <a:ext uri="{FF2B5EF4-FFF2-40B4-BE49-F238E27FC236}">
                  <a16:creationId xmlns:a16="http://schemas.microsoft.com/office/drawing/2014/main" id="{73CC422A-F80E-4E65-B145-A380042F9EB8}"/>
                </a:ext>
              </a:extLst>
            </p:cNvPr>
            <p:cNvSpPr/>
            <p:nvPr/>
          </p:nvSpPr>
          <p:spPr>
            <a:xfrm rot="19386482">
              <a:off x="4815626" y="3214745"/>
              <a:ext cx="241325" cy="119355"/>
            </a:xfrm>
            <a:custGeom>
              <a:avLst/>
              <a:gdLst>
                <a:gd name="connsiteX0" fmla="*/ 0 w 241325"/>
                <a:gd name="connsiteY0" fmla="*/ 59677 h 119355"/>
                <a:gd name="connsiteX1" fmla="*/ 241325 w 241325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25" h="119355">
                  <a:moveTo>
                    <a:pt x="0" y="59677"/>
                  </a:moveTo>
                  <a:lnTo>
                    <a:pt x="241325" y="59677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329" tIns="53645" rIns="127329" bIns="5364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53" name="Freeform 56">
              <a:extLst>
                <a:ext uri="{FF2B5EF4-FFF2-40B4-BE49-F238E27FC236}">
                  <a16:creationId xmlns:a16="http://schemas.microsoft.com/office/drawing/2014/main" id="{88190526-653D-4285-8D26-86C6D573F9DF}"/>
                </a:ext>
              </a:extLst>
            </p:cNvPr>
            <p:cNvSpPr/>
            <p:nvPr/>
          </p:nvSpPr>
          <p:spPr>
            <a:xfrm>
              <a:off x="5032791" y="3111430"/>
              <a:ext cx="551386" cy="181115"/>
            </a:xfrm>
            <a:custGeom>
              <a:avLst/>
              <a:gdLst>
                <a:gd name="connsiteX0" fmla="*/ 0 w 551386"/>
                <a:gd name="connsiteY0" fmla="*/ 18112 h 181115"/>
                <a:gd name="connsiteX1" fmla="*/ 18112 w 551386"/>
                <a:gd name="connsiteY1" fmla="*/ 0 h 181115"/>
                <a:gd name="connsiteX2" fmla="*/ 533275 w 551386"/>
                <a:gd name="connsiteY2" fmla="*/ 0 h 181115"/>
                <a:gd name="connsiteX3" fmla="*/ 551387 w 551386"/>
                <a:gd name="connsiteY3" fmla="*/ 18112 h 181115"/>
                <a:gd name="connsiteX4" fmla="*/ 551386 w 551386"/>
                <a:gd name="connsiteY4" fmla="*/ 163004 h 181115"/>
                <a:gd name="connsiteX5" fmla="*/ 533274 w 551386"/>
                <a:gd name="connsiteY5" fmla="*/ 181116 h 181115"/>
                <a:gd name="connsiteX6" fmla="*/ 18112 w 551386"/>
                <a:gd name="connsiteY6" fmla="*/ 181115 h 181115"/>
                <a:gd name="connsiteX7" fmla="*/ 0 w 551386"/>
                <a:gd name="connsiteY7" fmla="*/ 163003 h 181115"/>
                <a:gd name="connsiteX8" fmla="*/ 0 w 551386"/>
                <a:gd name="connsiteY8" fmla="*/ 18112 h 1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386" h="181115">
                  <a:moveTo>
                    <a:pt x="0" y="18112"/>
                  </a:moveTo>
                  <a:cubicBezTo>
                    <a:pt x="0" y="8109"/>
                    <a:pt x="8109" y="0"/>
                    <a:pt x="18112" y="0"/>
                  </a:cubicBezTo>
                  <a:lnTo>
                    <a:pt x="533275" y="0"/>
                  </a:lnTo>
                  <a:cubicBezTo>
                    <a:pt x="543278" y="0"/>
                    <a:pt x="551387" y="8109"/>
                    <a:pt x="551387" y="18112"/>
                  </a:cubicBezTo>
                  <a:cubicBezTo>
                    <a:pt x="551387" y="66409"/>
                    <a:pt x="551386" y="114707"/>
                    <a:pt x="551386" y="163004"/>
                  </a:cubicBezTo>
                  <a:cubicBezTo>
                    <a:pt x="551386" y="173007"/>
                    <a:pt x="543277" y="181116"/>
                    <a:pt x="533274" y="181116"/>
                  </a:cubicBezTo>
                  <a:lnTo>
                    <a:pt x="18112" y="181115"/>
                  </a:lnTo>
                  <a:cubicBezTo>
                    <a:pt x="8109" y="181115"/>
                    <a:pt x="0" y="173006"/>
                    <a:pt x="0" y="163003"/>
                  </a:cubicBezTo>
                  <a:lnTo>
                    <a:pt x="0" y="18112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90" tIns="12290" rIns="12290" bIns="12290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54" name="Freeform 57">
              <a:extLst>
                <a:ext uri="{FF2B5EF4-FFF2-40B4-BE49-F238E27FC236}">
                  <a16:creationId xmlns:a16="http://schemas.microsoft.com/office/drawing/2014/main" id="{3C72FC91-3605-493A-AA50-5060E6BC7B7F}"/>
                </a:ext>
              </a:extLst>
            </p:cNvPr>
            <p:cNvSpPr/>
            <p:nvPr/>
          </p:nvSpPr>
          <p:spPr>
            <a:xfrm rot="1501449">
              <a:off x="4829846" y="3331973"/>
              <a:ext cx="211790" cy="119355"/>
            </a:xfrm>
            <a:custGeom>
              <a:avLst/>
              <a:gdLst>
                <a:gd name="connsiteX0" fmla="*/ 0 w 211790"/>
                <a:gd name="connsiteY0" fmla="*/ 59677 h 119355"/>
                <a:gd name="connsiteX1" fmla="*/ 211790 w 211790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790" h="119355">
                  <a:moveTo>
                    <a:pt x="0" y="59677"/>
                  </a:moveTo>
                  <a:lnTo>
                    <a:pt x="211790" y="59677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301" tIns="54382" rIns="113299" bIns="54383" numCol="1" spcCol="1270" anchor="ctr" anchorCtr="0">
              <a:noAutofit/>
            </a:bodyPr>
            <a:lstStyle/>
            <a:p>
              <a:pPr marL="0" lvl="0" indent="0" algn="ctr" defTabSz="222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55" name="Freeform 58">
              <a:extLst>
                <a:ext uri="{FF2B5EF4-FFF2-40B4-BE49-F238E27FC236}">
                  <a16:creationId xmlns:a16="http://schemas.microsoft.com/office/drawing/2014/main" id="{0761E66B-B435-4BF3-84A9-A8C8446EE9DD}"/>
                </a:ext>
              </a:extLst>
            </p:cNvPr>
            <p:cNvSpPr/>
            <p:nvPr/>
          </p:nvSpPr>
          <p:spPr>
            <a:xfrm>
              <a:off x="5031696" y="3344547"/>
              <a:ext cx="549727" cy="183795"/>
            </a:xfrm>
            <a:custGeom>
              <a:avLst/>
              <a:gdLst>
                <a:gd name="connsiteX0" fmla="*/ 0 w 549727"/>
                <a:gd name="connsiteY0" fmla="*/ 18380 h 183795"/>
                <a:gd name="connsiteX1" fmla="*/ 18380 w 549727"/>
                <a:gd name="connsiteY1" fmla="*/ 0 h 183795"/>
                <a:gd name="connsiteX2" fmla="*/ 531348 w 549727"/>
                <a:gd name="connsiteY2" fmla="*/ 0 h 183795"/>
                <a:gd name="connsiteX3" fmla="*/ 549728 w 549727"/>
                <a:gd name="connsiteY3" fmla="*/ 18380 h 183795"/>
                <a:gd name="connsiteX4" fmla="*/ 549727 w 549727"/>
                <a:gd name="connsiteY4" fmla="*/ 165416 h 183795"/>
                <a:gd name="connsiteX5" fmla="*/ 531347 w 549727"/>
                <a:gd name="connsiteY5" fmla="*/ 183796 h 183795"/>
                <a:gd name="connsiteX6" fmla="*/ 18380 w 549727"/>
                <a:gd name="connsiteY6" fmla="*/ 183795 h 183795"/>
                <a:gd name="connsiteX7" fmla="*/ 0 w 549727"/>
                <a:gd name="connsiteY7" fmla="*/ 165415 h 183795"/>
                <a:gd name="connsiteX8" fmla="*/ 0 w 549727"/>
                <a:gd name="connsiteY8" fmla="*/ 18380 h 18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727" h="183795">
                  <a:moveTo>
                    <a:pt x="0" y="18380"/>
                  </a:moveTo>
                  <a:cubicBezTo>
                    <a:pt x="0" y="8229"/>
                    <a:pt x="8229" y="0"/>
                    <a:pt x="18380" y="0"/>
                  </a:cubicBezTo>
                  <a:lnTo>
                    <a:pt x="531348" y="0"/>
                  </a:lnTo>
                  <a:cubicBezTo>
                    <a:pt x="541499" y="0"/>
                    <a:pt x="549728" y="8229"/>
                    <a:pt x="549728" y="18380"/>
                  </a:cubicBezTo>
                  <a:cubicBezTo>
                    <a:pt x="549728" y="67392"/>
                    <a:pt x="549727" y="116404"/>
                    <a:pt x="549727" y="165416"/>
                  </a:cubicBezTo>
                  <a:cubicBezTo>
                    <a:pt x="549727" y="175567"/>
                    <a:pt x="541498" y="183796"/>
                    <a:pt x="531347" y="183796"/>
                  </a:cubicBezTo>
                  <a:lnTo>
                    <a:pt x="18380" y="183795"/>
                  </a:lnTo>
                  <a:cubicBezTo>
                    <a:pt x="8229" y="183795"/>
                    <a:pt x="0" y="175566"/>
                    <a:pt x="0" y="165415"/>
                  </a:cubicBezTo>
                  <a:lnTo>
                    <a:pt x="0" y="18380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68" tIns="12368" rIns="12368" bIns="12368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56" name="Freeform 59">
              <a:extLst>
                <a:ext uri="{FF2B5EF4-FFF2-40B4-BE49-F238E27FC236}">
                  <a16:creationId xmlns:a16="http://schemas.microsoft.com/office/drawing/2014/main" id="{75131A96-4DC1-4EAC-9875-0046CA98DA3E}"/>
                </a:ext>
              </a:extLst>
            </p:cNvPr>
            <p:cNvSpPr/>
            <p:nvPr/>
          </p:nvSpPr>
          <p:spPr>
            <a:xfrm rot="3242069">
              <a:off x="4054178" y="3667112"/>
              <a:ext cx="293824" cy="119355"/>
            </a:xfrm>
            <a:custGeom>
              <a:avLst/>
              <a:gdLst>
                <a:gd name="connsiteX0" fmla="*/ 0 w 293824"/>
                <a:gd name="connsiteY0" fmla="*/ 59677 h 119355"/>
                <a:gd name="connsiteX1" fmla="*/ 293824 w 293824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824" h="119355">
                  <a:moveTo>
                    <a:pt x="0" y="59677"/>
                  </a:moveTo>
                  <a:lnTo>
                    <a:pt x="293824" y="59677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266" tIns="52332" rIns="152266" bIns="5233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57" name="Freeform 60">
              <a:extLst>
                <a:ext uri="{FF2B5EF4-FFF2-40B4-BE49-F238E27FC236}">
                  <a16:creationId xmlns:a16="http://schemas.microsoft.com/office/drawing/2014/main" id="{1A29162A-142E-40D6-992C-CF179F4ED3A5}"/>
                </a:ext>
              </a:extLst>
            </p:cNvPr>
            <p:cNvSpPr/>
            <p:nvPr/>
          </p:nvSpPr>
          <p:spPr>
            <a:xfrm>
              <a:off x="4287371" y="3755138"/>
              <a:ext cx="565988" cy="181115"/>
            </a:xfrm>
            <a:custGeom>
              <a:avLst/>
              <a:gdLst>
                <a:gd name="connsiteX0" fmla="*/ 0 w 565988"/>
                <a:gd name="connsiteY0" fmla="*/ 18112 h 181115"/>
                <a:gd name="connsiteX1" fmla="*/ 18112 w 565988"/>
                <a:gd name="connsiteY1" fmla="*/ 0 h 181115"/>
                <a:gd name="connsiteX2" fmla="*/ 547877 w 565988"/>
                <a:gd name="connsiteY2" fmla="*/ 0 h 181115"/>
                <a:gd name="connsiteX3" fmla="*/ 565989 w 565988"/>
                <a:gd name="connsiteY3" fmla="*/ 18112 h 181115"/>
                <a:gd name="connsiteX4" fmla="*/ 565988 w 565988"/>
                <a:gd name="connsiteY4" fmla="*/ 163004 h 181115"/>
                <a:gd name="connsiteX5" fmla="*/ 547876 w 565988"/>
                <a:gd name="connsiteY5" fmla="*/ 181116 h 181115"/>
                <a:gd name="connsiteX6" fmla="*/ 18112 w 565988"/>
                <a:gd name="connsiteY6" fmla="*/ 181115 h 181115"/>
                <a:gd name="connsiteX7" fmla="*/ 0 w 565988"/>
                <a:gd name="connsiteY7" fmla="*/ 163003 h 181115"/>
                <a:gd name="connsiteX8" fmla="*/ 0 w 565988"/>
                <a:gd name="connsiteY8" fmla="*/ 18112 h 1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988" h="181115">
                  <a:moveTo>
                    <a:pt x="0" y="18112"/>
                  </a:moveTo>
                  <a:cubicBezTo>
                    <a:pt x="0" y="8109"/>
                    <a:pt x="8109" y="0"/>
                    <a:pt x="18112" y="0"/>
                  </a:cubicBezTo>
                  <a:lnTo>
                    <a:pt x="547877" y="0"/>
                  </a:lnTo>
                  <a:cubicBezTo>
                    <a:pt x="557880" y="0"/>
                    <a:pt x="565989" y="8109"/>
                    <a:pt x="565989" y="18112"/>
                  </a:cubicBezTo>
                  <a:cubicBezTo>
                    <a:pt x="565989" y="66409"/>
                    <a:pt x="565988" y="114707"/>
                    <a:pt x="565988" y="163004"/>
                  </a:cubicBezTo>
                  <a:cubicBezTo>
                    <a:pt x="565988" y="173007"/>
                    <a:pt x="557879" y="181116"/>
                    <a:pt x="547876" y="181116"/>
                  </a:cubicBezTo>
                  <a:lnTo>
                    <a:pt x="18112" y="181115"/>
                  </a:lnTo>
                  <a:cubicBezTo>
                    <a:pt x="8109" y="181115"/>
                    <a:pt x="0" y="173006"/>
                    <a:pt x="0" y="163003"/>
                  </a:cubicBezTo>
                  <a:lnTo>
                    <a:pt x="0" y="18112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90" tIns="12290" rIns="12290" bIns="12290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58" name="Freeform 61">
              <a:extLst>
                <a:ext uri="{FF2B5EF4-FFF2-40B4-BE49-F238E27FC236}">
                  <a16:creationId xmlns:a16="http://schemas.microsoft.com/office/drawing/2014/main" id="{78F36358-49C2-4EF1-92B9-C7565488BDD4}"/>
                </a:ext>
              </a:extLst>
            </p:cNvPr>
            <p:cNvSpPr/>
            <p:nvPr/>
          </p:nvSpPr>
          <p:spPr>
            <a:xfrm rot="19777161">
              <a:off x="4839024" y="3733218"/>
              <a:ext cx="208800" cy="119355"/>
            </a:xfrm>
            <a:custGeom>
              <a:avLst/>
              <a:gdLst>
                <a:gd name="connsiteX0" fmla="*/ 0 w 208800"/>
                <a:gd name="connsiteY0" fmla="*/ 59677 h 119355"/>
                <a:gd name="connsiteX1" fmla="*/ 208800 w 208800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800" h="119355">
                  <a:moveTo>
                    <a:pt x="0" y="59677"/>
                  </a:moveTo>
                  <a:lnTo>
                    <a:pt x="208800" y="59677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879" tIns="54457" rIns="111880" bIns="54457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59" name="Freeform 62">
              <a:extLst>
                <a:ext uri="{FF2B5EF4-FFF2-40B4-BE49-F238E27FC236}">
                  <a16:creationId xmlns:a16="http://schemas.microsoft.com/office/drawing/2014/main" id="{1C908A24-67B8-4D4E-98E8-4D0A3C9D338F}"/>
                </a:ext>
              </a:extLst>
            </p:cNvPr>
            <p:cNvSpPr/>
            <p:nvPr/>
          </p:nvSpPr>
          <p:spPr>
            <a:xfrm>
              <a:off x="5033488" y="3648199"/>
              <a:ext cx="551386" cy="183795"/>
            </a:xfrm>
            <a:custGeom>
              <a:avLst/>
              <a:gdLst>
                <a:gd name="connsiteX0" fmla="*/ 0 w 551386"/>
                <a:gd name="connsiteY0" fmla="*/ 18380 h 183795"/>
                <a:gd name="connsiteX1" fmla="*/ 18380 w 551386"/>
                <a:gd name="connsiteY1" fmla="*/ 0 h 183795"/>
                <a:gd name="connsiteX2" fmla="*/ 533007 w 551386"/>
                <a:gd name="connsiteY2" fmla="*/ 0 h 183795"/>
                <a:gd name="connsiteX3" fmla="*/ 551387 w 551386"/>
                <a:gd name="connsiteY3" fmla="*/ 18380 h 183795"/>
                <a:gd name="connsiteX4" fmla="*/ 551386 w 551386"/>
                <a:gd name="connsiteY4" fmla="*/ 165416 h 183795"/>
                <a:gd name="connsiteX5" fmla="*/ 533006 w 551386"/>
                <a:gd name="connsiteY5" fmla="*/ 183796 h 183795"/>
                <a:gd name="connsiteX6" fmla="*/ 18380 w 551386"/>
                <a:gd name="connsiteY6" fmla="*/ 183795 h 183795"/>
                <a:gd name="connsiteX7" fmla="*/ 0 w 551386"/>
                <a:gd name="connsiteY7" fmla="*/ 165415 h 183795"/>
                <a:gd name="connsiteX8" fmla="*/ 0 w 551386"/>
                <a:gd name="connsiteY8" fmla="*/ 18380 h 18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386" h="183795">
                  <a:moveTo>
                    <a:pt x="0" y="18380"/>
                  </a:moveTo>
                  <a:cubicBezTo>
                    <a:pt x="0" y="8229"/>
                    <a:pt x="8229" y="0"/>
                    <a:pt x="18380" y="0"/>
                  </a:cubicBezTo>
                  <a:lnTo>
                    <a:pt x="533007" y="0"/>
                  </a:lnTo>
                  <a:cubicBezTo>
                    <a:pt x="543158" y="0"/>
                    <a:pt x="551387" y="8229"/>
                    <a:pt x="551387" y="18380"/>
                  </a:cubicBezTo>
                  <a:cubicBezTo>
                    <a:pt x="551387" y="67392"/>
                    <a:pt x="551386" y="116404"/>
                    <a:pt x="551386" y="165416"/>
                  </a:cubicBezTo>
                  <a:cubicBezTo>
                    <a:pt x="551386" y="175567"/>
                    <a:pt x="543157" y="183796"/>
                    <a:pt x="533006" y="183796"/>
                  </a:cubicBezTo>
                  <a:lnTo>
                    <a:pt x="18380" y="183795"/>
                  </a:lnTo>
                  <a:cubicBezTo>
                    <a:pt x="8229" y="183795"/>
                    <a:pt x="0" y="175566"/>
                    <a:pt x="0" y="165415"/>
                  </a:cubicBezTo>
                  <a:lnTo>
                    <a:pt x="0" y="18380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68" tIns="12368" rIns="12368" bIns="12368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8E5DB08F-5196-41C6-BE6C-A18D629F8825}"/>
                </a:ext>
              </a:extLst>
            </p:cNvPr>
            <p:cNvSpPr/>
            <p:nvPr/>
          </p:nvSpPr>
          <p:spPr>
            <a:xfrm rot="2226162">
              <a:off x="4830376" y="3854504"/>
              <a:ext cx="227057" cy="119355"/>
            </a:xfrm>
            <a:custGeom>
              <a:avLst/>
              <a:gdLst>
                <a:gd name="connsiteX0" fmla="*/ 0 w 227057"/>
                <a:gd name="connsiteY0" fmla="*/ 59677 h 119355"/>
                <a:gd name="connsiteX1" fmla="*/ 227057 w 227057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057" h="119355">
                  <a:moveTo>
                    <a:pt x="0" y="59677"/>
                  </a:moveTo>
                  <a:lnTo>
                    <a:pt x="227057" y="59677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552" tIns="54000" rIns="120552" bIns="5400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3B0820E4-F7A4-42AF-B8C7-FEC25503BA95}"/>
                </a:ext>
              </a:extLst>
            </p:cNvPr>
            <p:cNvSpPr/>
            <p:nvPr/>
          </p:nvSpPr>
          <p:spPr>
            <a:xfrm>
              <a:off x="5034450" y="3891047"/>
              <a:ext cx="549727" cy="183239"/>
            </a:xfrm>
            <a:custGeom>
              <a:avLst/>
              <a:gdLst>
                <a:gd name="connsiteX0" fmla="*/ 0 w 549727"/>
                <a:gd name="connsiteY0" fmla="*/ 18324 h 183239"/>
                <a:gd name="connsiteX1" fmla="*/ 18324 w 549727"/>
                <a:gd name="connsiteY1" fmla="*/ 0 h 183239"/>
                <a:gd name="connsiteX2" fmla="*/ 531403 w 549727"/>
                <a:gd name="connsiteY2" fmla="*/ 0 h 183239"/>
                <a:gd name="connsiteX3" fmla="*/ 549727 w 549727"/>
                <a:gd name="connsiteY3" fmla="*/ 18324 h 183239"/>
                <a:gd name="connsiteX4" fmla="*/ 549727 w 549727"/>
                <a:gd name="connsiteY4" fmla="*/ 164915 h 183239"/>
                <a:gd name="connsiteX5" fmla="*/ 531403 w 549727"/>
                <a:gd name="connsiteY5" fmla="*/ 183239 h 183239"/>
                <a:gd name="connsiteX6" fmla="*/ 18324 w 549727"/>
                <a:gd name="connsiteY6" fmla="*/ 183239 h 183239"/>
                <a:gd name="connsiteX7" fmla="*/ 0 w 549727"/>
                <a:gd name="connsiteY7" fmla="*/ 164915 h 183239"/>
                <a:gd name="connsiteX8" fmla="*/ 0 w 549727"/>
                <a:gd name="connsiteY8" fmla="*/ 18324 h 18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727" h="183239">
                  <a:moveTo>
                    <a:pt x="0" y="18324"/>
                  </a:moveTo>
                  <a:cubicBezTo>
                    <a:pt x="0" y="8204"/>
                    <a:pt x="8204" y="0"/>
                    <a:pt x="18324" y="0"/>
                  </a:cubicBezTo>
                  <a:lnTo>
                    <a:pt x="531403" y="0"/>
                  </a:lnTo>
                  <a:cubicBezTo>
                    <a:pt x="541523" y="0"/>
                    <a:pt x="549727" y="8204"/>
                    <a:pt x="549727" y="18324"/>
                  </a:cubicBezTo>
                  <a:lnTo>
                    <a:pt x="549727" y="164915"/>
                  </a:lnTo>
                  <a:cubicBezTo>
                    <a:pt x="549727" y="175035"/>
                    <a:pt x="541523" y="183239"/>
                    <a:pt x="531403" y="183239"/>
                  </a:cubicBezTo>
                  <a:lnTo>
                    <a:pt x="18324" y="183239"/>
                  </a:lnTo>
                  <a:cubicBezTo>
                    <a:pt x="8204" y="183239"/>
                    <a:pt x="0" y="175035"/>
                    <a:pt x="0" y="164915"/>
                  </a:cubicBezTo>
                  <a:lnTo>
                    <a:pt x="0" y="18324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52" tIns="12352" rIns="12352" bIns="12352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36EE04-BDDE-44D3-8667-6B7399A54A39}"/>
              </a:ext>
            </a:extLst>
          </p:cNvPr>
          <p:cNvGrpSpPr/>
          <p:nvPr/>
        </p:nvGrpSpPr>
        <p:grpSpPr>
          <a:xfrm>
            <a:off x="4249768" y="5397787"/>
            <a:ext cx="1765946" cy="546749"/>
            <a:chOff x="3708764" y="4682370"/>
            <a:chExt cx="2049982" cy="600441"/>
          </a:xfrm>
        </p:grpSpPr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34C4CFBA-3F40-44FB-A1B2-39D55DD18C18}"/>
                </a:ext>
              </a:extLst>
            </p:cNvPr>
            <p:cNvSpPr/>
            <p:nvPr/>
          </p:nvSpPr>
          <p:spPr>
            <a:xfrm>
              <a:off x="3708764" y="4936356"/>
              <a:ext cx="581286" cy="186854"/>
            </a:xfrm>
            <a:custGeom>
              <a:avLst/>
              <a:gdLst>
                <a:gd name="connsiteX0" fmla="*/ 0 w 581286"/>
                <a:gd name="connsiteY0" fmla="*/ 18685 h 186854"/>
                <a:gd name="connsiteX1" fmla="*/ 18685 w 581286"/>
                <a:gd name="connsiteY1" fmla="*/ 0 h 186854"/>
                <a:gd name="connsiteX2" fmla="*/ 562601 w 581286"/>
                <a:gd name="connsiteY2" fmla="*/ 0 h 186854"/>
                <a:gd name="connsiteX3" fmla="*/ 581286 w 581286"/>
                <a:gd name="connsiteY3" fmla="*/ 18685 h 186854"/>
                <a:gd name="connsiteX4" fmla="*/ 581286 w 581286"/>
                <a:gd name="connsiteY4" fmla="*/ 168169 h 186854"/>
                <a:gd name="connsiteX5" fmla="*/ 562601 w 581286"/>
                <a:gd name="connsiteY5" fmla="*/ 186854 h 186854"/>
                <a:gd name="connsiteX6" fmla="*/ 18685 w 581286"/>
                <a:gd name="connsiteY6" fmla="*/ 186854 h 186854"/>
                <a:gd name="connsiteX7" fmla="*/ 0 w 581286"/>
                <a:gd name="connsiteY7" fmla="*/ 168169 h 186854"/>
                <a:gd name="connsiteX8" fmla="*/ 0 w 581286"/>
                <a:gd name="connsiteY8" fmla="*/ 18685 h 1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286" h="186854">
                  <a:moveTo>
                    <a:pt x="0" y="18685"/>
                  </a:moveTo>
                  <a:cubicBezTo>
                    <a:pt x="0" y="8366"/>
                    <a:pt x="8366" y="0"/>
                    <a:pt x="18685" y="0"/>
                  </a:cubicBezTo>
                  <a:lnTo>
                    <a:pt x="562601" y="0"/>
                  </a:lnTo>
                  <a:cubicBezTo>
                    <a:pt x="572920" y="0"/>
                    <a:pt x="581286" y="8366"/>
                    <a:pt x="581286" y="18685"/>
                  </a:cubicBezTo>
                  <a:lnTo>
                    <a:pt x="581286" y="168169"/>
                  </a:lnTo>
                  <a:cubicBezTo>
                    <a:pt x="581286" y="178488"/>
                    <a:pt x="572920" y="186854"/>
                    <a:pt x="562601" y="186854"/>
                  </a:cubicBezTo>
                  <a:lnTo>
                    <a:pt x="18685" y="186854"/>
                  </a:lnTo>
                  <a:cubicBezTo>
                    <a:pt x="8366" y="186854"/>
                    <a:pt x="0" y="178488"/>
                    <a:pt x="0" y="168169"/>
                  </a:cubicBezTo>
                  <a:lnTo>
                    <a:pt x="0" y="18685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8" tIns="12458" rIns="12458" bIns="12458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321462C5-25F5-48BA-B998-F1434E314DE4}"/>
                </a:ext>
              </a:extLst>
            </p:cNvPr>
            <p:cNvSpPr/>
            <p:nvPr/>
          </p:nvSpPr>
          <p:spPr>
            <a:xfrm rot="19488146">
              <a:off x="4272272" y="4936647"/>
              <a:ext cx="194472" cy="74179"/>
            </a:xfrm>
            <a:custGeom>
              <a:avLst/>
              <a:gdLst>
                <a:gd name="connsiteX0" fmla="*/ 0 w 194472"/>
                <a:gd name="connsiteY0" fmla="*/ 37089 h 74179"/>
                <a:gd name="connsiteX1" fmla="*/ 194472 w 194472"/>
                <a:gd name="connsiteY1" fmla="*/ 37089 h 7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4472" h="74179">
                  <a:moveTo>
                    <a:pt x="0" y="37089"/>
                  </a:moveTo>
                  <a:lnTo>
                    <a:pt x="194472" y="37089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5074" tIns="32228" rIns="105074" bIns="32227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C1E99BC0-A391-440D-BBA5-AB7396ABE67F}"/>
                </a:ext>
              </a:extLst>
            </p:cNvPr>
            <p:cNvSpPr/>
            <p:nvPr/>
          </p:nvSpPr>
          <p:spPr>
            <a:xfrm>
              <a:off x="4448967" y="4824263"/>
              <a:ext cx="565729" cy="186854"/>
            </a:xfrm>
            <a:custGeom>
              <a:avLst/>
              <a:gdLst>
                <a:gd name="connsiteX0" fmla="*/ 0 w 565729"/>
                <a:gd name="connsiteY0" fmla="*/ 18685 h 186854"/>
                <a:gd name="connsiteX1" fmla="*/ 18685 w 565729"/>
                <a:gd name="connsiteY1" fmla="*/ 0 h 186854"/>
                <a:gd name="connsiteX2" fmla="*/ 547044 w 565729"/>
                <a:gd name="connsiteY2" fmla="*/ 0 h 186854"/>
                <a:gd name="connsiteX3" fmla="*/ 565729 w 565729"/>
                <a:gd name="connsiteY3" fmla="*/ 18685 h 186854"/>
                <a:gd name="connsiteX4" fmla="*/ 565729 w 565729"/>
                <a:gd name="connsiteY4" fmla="*/ 168169 h 186854"/>
                <a:gd name="connsiteX5" fmla="*/ 547044 w 565729"/>
                <a:gd name="connsiteY5" fmla="*/ 186854 h 186854"/>
                <a:gd name="connsiteX6" fmla="*/ 18685 w 565729"/>
                <a:gd name="connsiteY6" fmla="*/ 186854 h 186854"/>
                <a:gd name="connsiteX7" fmla="*/ 0 w 565729"/>
                <a:gd name="connsiteY7" fmla="*/ 168169 h 186854"/>
                <a:gd name="connsiteX8" fmla="*/ 0 w 565729"/>
                <a:gd name="connsiteY8" fmla="*/ 18685 h 1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729" h="186854">
                  <a:moveTo>
                    <a:pt x="0" y="18685"/>
                  </a:moveTo>
                  <a:cubicBezTo>
                    <a:pt x="0" y="8366"/>
                    <a:pt x="8366" y="0"/>
                    <a:pt x="18685" y="0"/>
                  </a:cubicBezTo>
                  <a:lnTo>
                    <a:pt x="547044" y="0"/>
                  </a:lnTo>
                  <a:cubicBezTo>
                    <a:pt x="557363" y="0"/>
                    <a:pt x="565729" y="8366"/>
                    <a:pt x="565729" y="18685"/>
                  </a:cubicBezTo>
                  <a:lnTo>
                    <a:pt x="565729" y="168169"/>
                  </a:lnTo>
                  <a:cubicBezTo>
                    <a:pt x="565729" y="178488"/>
                    <a:pt x="557363" y="186854"/>
                    <a:pt x="547044" y="186854"/>
                  </a:cubicBezTo>
                  <a:lnTo>
                    <a:pt x="18685" y="186854"/>
                  </a:lnTo>
                  <a:cubicBezTo>
                    <a:pt x="8366" y="186854"/>
                    <a:pt x="0" y="178488"/>
                    <a:pt x="0" y="168169"/>
                  </a:cubicBezTo>
                  <a:lnTo>
                    <a:pt x="0" y="18685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8" tIns="12458" rIns="12458" bIns="12458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F7313B4C-F08A-4222-ADBA-48832C88EDE7}"/>
                </a:ext>
              </a:extLst>
            </p:cNvPr>
            <p:cNvSpPr/>
            <p:nvPr/>
          </p:nvSpPr>
          <p:spPr>
            <a:xfrm rot="19386482">
              <a:off x="4990547" y="4808198"/>
              <a:ext cx="241214" cy="74179"/>
            </a:xfrm>
            <a:custGeom>
              <a:avLst/>
              <a:gdLst>
                <a:gd name="connsiteX0" fmla="*/ 0 w 241214"/>
                <a:gd name="connsiteY0" fmla="*/ 37089 h 74179"/>
                <a:gd name="connsiteX1" fmla="*/ 241214 w 241214"/>
                <a:gd name="connsiteY1" fmla="*/ 37089 h 7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214" h="74179">
                  <a:moveTo>
                    <a:pt x="0" y="37089"/>
                  </a:moveTo>
                  <a:lnTo>
                    <a:pt x="241214" y="37089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276" tIns="31059" rIns="127277" bIns="3105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5501C390-A7D1-43BB-BCCB-D09800577DC0}"/>
                </a:ext>
              </a:extLst>
            </p:cNvPr>
            <p:cNvSpPr/>
            <p:nvPr/>
          </p:nvSpPr>
          <p:spPr>
            <a:xfrm>
              <a:off x="5207612" y="4682370"/>
              <a:ext cx="551134" cy="181033"/>
            </a:xfrm>
            <a:custGeom>
              <a:avLst/>
              <a:gdLst>
                <a:gd name="connsiteX0" fmla="*/ 0 w 551134"/>
                <a:gd name="connsiteY0" fmla="*/ 18103 h 181033"/>
                <a:gd name="connsiteX1" fmla="*/ 18103 w 551134"/>
                <a:gd name="connsiteY1" fmla="*/ 0 h 181033"/>
                <a:gd name="connsiteX2" fmla="*/ 533031 w 551134"/>
                <a:gd name="connsiteY2" fmla="*/ 0 h 181033"/>
                <a:gd name="connsiteX3" fmla="*/ 551134 w 551134"/>
                <a:gd name="connsiteY3" fmla="*/ 18103 h 181033"/>
                <a:gd name="connsiteX4" fmla="*/ 551134 w 551134"/>
                <a:gd name="connsiteY4" fmla="*/ 162930 h 181033"/>
                <a:gd name="connsiteX5" fmla="*/ 533031 w 551134"/>
                <a:gd name="connsiteY5" fmla="*/ 181033 h 181033"/>
                <a:gd name="connsiteX6" fmla="*/ 18103 w 551134"/>
                <a:gd name="connsiteY6" fmla="*/ 181033 h 181033"/>
                <a:gd name="connsiteX7" fmla="*/ 0 w 551134"/>
                <a:gd name="connsiteY7" fmla="*/ 162930 h 181033"/>
                <a:gd name="connsiteX8" fmla="*/ 0 w 551134"/>
                <a:gd name="connsiteY8" fmla="*/ 18103 h 181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134" h="181033">
                  <a:moveTo>
                    <a:pt x="0" y="18103"/>
                  </a:moveTo>
                  <a:cubicBezTo>
                    <a:pt x="0" y="8105"/>
                    <a:pt x="8105" y="0"/>
                    <a:pt x="18103" y="0"/>
                  </a:cubicBezTo>
                  <a:lnTo>
                    <a:pt x="533031" y="0"/>
                  </a:lnTo>
                  <a:cubicBezTo>
                    <a:pt x="543029" y="0"/>
                    <a:pt x="551134" y="8105"/>
                    <a:pt x="551134" y="18103"/>
                  </a:cubicBezTo>
                  <a:lnTo>
                    <a:pt x="551134" y="162930"/>
                  </a:lnTo>
                  <a:cubicBezTo>
                    <a:pt x="551134" y="172928"/>
                    <a:pt x="543029" y="181033"/>
                    <a:pt x="533031" y="181033"/>
                  </a:cubicBezTo>
                  <a:lnTo>
                    <a:pt x="18103" y="181033"/>
                  </a:lnTo>
                  <a:cubicBezTo>
                    <a:pt x="8105" y="181033"/>
                    <a:pt x="0" y="172928"/>
                    <a:pt x="0" y="162930"/>
                  </a:cubicBezTo>
                  <a:lnTo>
                    <a:pt x="0" y="18103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87" tIns="12287" rIns="12287" bIns="12287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68" name="Freeform 17">
              <a:extLst>
                <a:ext uri="{FF2B5EF4-FFF2-40B4-BE49-F238E27FC236}">
                  <a16:creationId xmlns:a16="http://schemas.microsoft.com/office/drawing/2014/main" id="{F890DCD9-58A4-4261-868B-8C96AD36F743}"/>
                </a:ext>
              </a:extLst>
            </p:cNvPr>
            <p:cNvSpPr/>
            <p:nvPr/>
          </p:nvSpPr>
          <p:spPr>
            <a:xfrm rot="1501449">
              <a:off x="5004760" y="4925373"/>
              <a:ext cx="211693" cy="74179"/>
            </a:xfrm>
            <a:custGeom>
              <a:avLst/>
              <a:gdLst>
                <a:gd name="connsiteX0" fmla="*/ 0 w 211693"/>
                <a:gd name="connsiteY0" fmla="*/ 37089 h 74179"/>
                <a:gd name="connsiteX1" fmla="*/ 211693 w 211693"/>
                <a:gd name="connsiteY1" fmla="*/ 37089 h 7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693" h="74179">
                  <a:moveTo>
                    <a:pt x="0" y="37089"/>
                  </a:moveTo>
                  <a:lnTo>
                    <a:pt x="211693" y="37089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255" tIns="31797" rIns="113253" bIns="31797" numCol="1" spcCol="1270" anchor="ctr" anchorCtr="0">
              <a:noAutofit/>
            </a:bodyPr>
            <a:lstStyle/>
            <a:p>
              <a:pPr marL="0" lvl="0" indent="0" algn="ctr" defTabSz="222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0470AE32-5C25-46DB-9BC6-695F3EABE26B}"/>
                </a:ext>
              </a:extLst>
            </p:cNvPr>
            <p:cNvSpPr/>
            <p:nvPr/>
          </p:nvSpPr>
          <p:spPr>
            <a:xfrm>
              <a:off x="5206518" y="4915380"/>
              <a:ext cx="549476" cy="183711"/>
            </a:xfrm>
            <a:custGeom>
              <a:avLst/>
              <a:gdLst>
                <a:gd name="connsiteX0" fmla="*/ 0 w 549476"/>
                <a:gd name="connsiteY0" fmla="*/ 18371 h 183711"/>
                <a:gd name="connsiteX1" fmla="*/ 18371 w 549476"/>
                <a:gd name="connsiteY1" fmla="*/ 0 h 183711"/>
                <a:gd name="connsiteX2" fmla="*/ 531105 w 549476"/>
                <a:gd name="connsiteY2" fmla="*/ 0 h 183711"/>
                <a:gd name="connsiteX3" fmla="*/ 549476 w 549476"/>
                <a:gd name="connsiteY3" fmla="*/ 18371 h 183711"/>
                <a:gd name="connsiteX4" fmla="*/ 549476 w 549476"/>
                <a:gd name="connsiteY4" fmla="*/ 165340 h 183711"/>
                <a:gd name="connsiteX5" fmla="*/ 531105 w 549476"/>
                <a:gd name="connsiteY5" fmla="*/ 183711 h 183711"/>
                <a:gd name="connsiteX6" fmla="*/ 18371 w 549476"/>
                <a:gd name="connsiteY6" fmla="*/ 183711 h 183711"/>
                <a:gd name="connsiteX7" fmla="*/ 0 w 549476"/>
                <a:gd name="connsiteY7" fmla="*/ 165340 h 183711"/>
                <a:gd name="connsiteX8" fmla="*/ 0 w 549476"/>
                <a:gd name="connsiteY8" fmla="*/ 18371 h 183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476" h="183711">
                  <a:moveTo>
                    <a:pt x="0" y="18371"/>
                  </a:moveTo>
                  <a:cubicBezTo>
                    <a:pt x="0" y="8225"/>
                    <a:pt x="8225" y="0"/>
                    <a:pt x="18371" y="0"/>
                  </a:cubicBezTo>
                  <a:lnTo>
                    <a:pt x="531105" y="0"/>
                  </a:lnTo>
                  <a:cubicBezTo>
                    <a:pt x="541251" y="0"/>
                    <a:pt x="549476" y="8225"/>
                    <a:pt x="549476" y="18371"/>
                  </a:cubicBezTo>
                  <a:lnTo>
                    <a:pt x="549476" y="165340"/>
                  </a:lnTo>
                  <a:cubicBezTo>
                    <a:pt x="549476" y="175486"/>
                    <a:pt x="541251" y="183711"/>
                    <a:pt x="531105" y="183711"/>
                  </a:cubicBezTo>
                  <a:lnTo>
                    <a:pt x="18371" y="183711"/>
                  </a:lnTo>
                  <a:cubicBezTo>
                    <a:pt x="8225" y="183711"/>
                    <a:pt x="0" y="175486"/>
                    <a:pt x="0" y="165340"/>
                  </a:cubicBezTo>
                  <a:lnTo>
                    <a:pt x="0" y="18371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66" tIns="12366" rIns="12366" bIns="12366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9B8DFC6D-C2F7-4351-BC14-5706665E5059}"/>
                </a:ext>
              </a:extLst>
            </p:cNvPr>
            <p:cNvSpPr/>
            <p:nvPr/>
          </p:nvSpPr>
          <p:spPr>
            <a:xfrm rot="2672782">
              <a:off x="4257652" y="5071793"/>
              <a:ext cx="225520" cy="74179"/>
            </a:xfrm>
            <a:custGeom>
              <a:avLst/>
              <a:gdLst>
                <a:gd name="connsiteX0" fmla="*/ 0 w 225520"/>
                <a:gd name="connsiteY0" fmla="*/ 37089 h 74179"/>
                <a:gd name="connsiteX1" fmla="*/ 225520 w 225520"/>
                <a:gd name="connsiteY1" fmla="*/ 37089 h 7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520" h="74179">
                  <a:moveTo>
                    <a:pt x="0" y="37089"/>
                  </a:moveTo>
                  <a:lnTo>
                    <a:pt x="225520" y="37089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9822" tIns="31451" rIns="119821" bIns="3145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A438AD78-4FA3-4FCF-B2EE-1A776614B597}"/>
                </a:ext>
              </a:extLst>
            </p:cNvPr>
            <p:cNvSpPr/>
            <p:nvPr/>
          </p:nvSpPr>
          <p:spPr>
            <a:xfrm>
              <a:off x="4450775" y="5093154"/>
              <a:ext cx="551250" cy="189657"/>
            </a:xfrm>
            <a:custGeom>
              <a:avLst/>
              <a:gdLst>
                <a:gd name="connsiteX0" fmla="*/ 0 w 551250"/>
                <a:gd name="connsiteY0" fmla="*/ 18966 h 189657"/>
                <a:gd name="connsiteX1" fmla="*/ 18966 w 551250"/>
                <a:gd name="connsiteY1" fmla="*/ 0 h 189657"/>
                <a:gd name="connsiteX2" fmla="*/ 532284 w 551250"/>
                <a:gd name="connsiteY2" fmla="*/ 0 h 189657"/>
                <a:gd name="connsiteX3" fmla="*/ 551250 w 551250"/>
                <a:gd name="connsiteY3" fmla="*/ 18966 h 189657"/>
                <a:gd name="connsiteX4" fmla="*/ 551250 w 551250"/>
                <a:gd name="connsiteY4" fmla="*/ 170691 h 189657"/>
                <a:gd name="connsiteX5" fmla="*/ 532284 w 551250"/>
                <a:gd name="connsiteY5" fmla="*/ 189657 h 189657"/>
                <a:gd name="connsiteX6" fmla="*/ 18966 w 551250"/>
                <a:gd name="connsiteY6" fmla="*/ 189657 h 189657"/>
                <a:gd name="connsiteX7" fmla="*/ 0 w 551250"/>
                <a:gd name="connsiteY7" fmla="*/ 170691 h 189657"/>
                <a:gd name="connsiteX8" fmla="*/ 0 w 551250"/>
                <a:gd name="connsiteY8" fmla="*/ 18966 h 189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250" h="189657">
                  <a:moveTo>
                    <a:pt x="0" y="18966"/>
                  </a:moveTo>
                  <a:cubicBezTo>
                    <a:pt x="0" y="8491"/>
                    <a:pt x="8491" y="0"/>
                    <a:pt x="18966" y="0"/>
                  </a:cubicBezTo>
                  <a:lnTo>
                    <a:pt x="532284" y="0"/>
                  </a:lnTo>
                  <a:cubicBezTo>
                    <a:pt x="542759" y="0"/>
                    <a:pt x="551250" y="8491"/>
                    <a:pt x="551250" y="18966"/>
                  </a:cubicBezTo>
                  <a:lnTo>
                    <a:pt x="551250" y="170691"/>
                  </a:lnTo>
                  <a:cubicBezTo>
                    <a:pt x="551250" y="181166"/>
                    <a:pt x="542759" y="189657"/>
                    <a:pt x="532284" y="189657"/>
                  </a:cubicBezTo>
                  <a:lnTo>
                    <a:pt x="18966" y="189657"/>
                  </a:lnTo>
                  <a:cubicBezTo>
                    <a:pt x="8491" y="189657"/>
                    <a:pt x="0" y="181166"/>
                    <a:pt x="0" y="170691"/>
                  </a:cubicBezTo>
                  <a:lnTo>
                    <a:pt x="0" y="18966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540" tIns="12540" rIns="12540" bIns="12540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EF6B5F2-F057-48C7-80C7-95CB149D046F}"/>
              </a:ext>
            </a:extLst>
          </p:cNvPr>
          <p:cNvGrpSpPr/>
          <p:nvPr/>
        </p:nvGrpSpPr>
        <p:grpSpPr>
          <a:xfrm>
            <a:off x="6330317" y="5358124"/>
            <a:ext cx="1786739" cy="514125"/>
            <a:chOff x="8670349" y="3391042"/>
            <a:chExt cx="2049831" cy="585165"/>
          </a:xfrm>
        </p:grpSpPr>
        <p:sp>
          <p:nvSpPr>
            <p:cNvPr id="73" name="Freeform 66">
              <a:extLst>
                <a:ext uri="{FF2B5EF4-FFF2-40B4-BE49-F238E27FC236}">
                  <a16:creationId xmlns:a16="http://schemas.microsoft.com/office/drawing/2014/main" id="{D531BE35-7E25-4590-B65E-DEFFBCB115F5}"/>
                </a:ext>
              </a:extLst>
            </p:cNvPr>
            <p:cNvSpPr/>
            <p:nvPr/>
          </p:nvSpPr>
          <p:spPr>
            <a:xfrm>
              <a:off x="8670349" y="3569883"/>
              <a:ext cx="581045" cy="186777"/>
            </a:xfrm>
            <a:custGeom>
              <a:avLst/>
              <a:gdLst>
                <a:gd name="connsiteX0" fmla="*/ 0 w 581045"/>
                <a:gd name="connsiteY0" fmla="*/ 18678 h 186777"/>
                <a:gd name="connsiteX1" fmla="*/ 18678 w 581045"/>
                <a:gd name="connsiteY1" fmla="*/ 0 h 186777"/>
                <a:gd name="connsiteX2" fmla="*/ 562367 w 581045"/>
                <a:gd name="connsiteY2" fmla="*/ 0 h 186777"/>
                <a:gd name="connsiteX3" fmla="*/ 581045 w 581045"/>
                <a:gd name="connsiteY3" fmla="*/ 18678 h 186777"/>
                <a:gd name="connsiteX4" fmla="*/ 581045 w 581045"/>
                <a:gd name="connsiteY4" fmla="*/ 168099 h 186777"/>
                <a:gd name="connsiteX5" fmla="*/ 562367 w 581045"/>
                <a:gd name="connsiteY5" fmla="*/ 186777 h 186777"/>
                <a:gd name="connsiteX6" fmla="*/ 18678 w 581045"/>
                <a:gd name="connsiteY6" fmla="*/ 186777 h 186777"/>
                <a:gd name="connsiteX7" fmla="*/ 0 w 581045"/>
                <a:gd name="connsiteY7" fmla="*/ 168099 h 186777"/>
                <a:gd name="connsiteX8" fmla="*/ 0 w 581045"/>
                <a:gd name="connsiteY8" fmla="*/ 18678 h 18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45" h="186777">
                  <a:moveTo>
                    <a:pt x="0" y="18678"/>
                  </a:moveTo>
                  <a:cubicBezTo>
                    <a:pt x="0" y="8362"/>
                    <a:pt x="8362" y="0"/>
                    <a:pt x="18678" y="0"/>
                  </a:cubicBezTo>
                  <a:lnTo>
                    <a:pt x="562367" y="0"/>
                  </a:lnTo>
                  <a:cubicBezTo>
                    <a:pt x="572683" y="0"/>
                    <a:pt x="581045" y="8362"/>
                    <a:pt x="581045" y="18678"/>
                  </a:cubicBezTo>
                  <a:lnTo>
                    <a:pt x="581045" y="168099"/>
                  </a:lnTo>
                  <a:cubicBezTo>
                    <a:pt x="581045" y="178415"/>
                    <a:pt x="572683" y="186777"/>
                    <a:pt x="562367" y="186777"/>
                  </a:cubicBezTo>
                  <a:lnTo>
                    <a:pt x="18678" y="186777"/>
                  </a:lnTo>
                  <a:cubicBezTo>
                    <a:pt x="8362" y="186777"/>
                    <a:pt x="0" y="178415"/>
                    <a:pt x="0" y="168099"/>
                  </a:cubicBezTo>
                  <a:lnTo>
                    <a:pt x="0" y="18678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6" tIns="12456" rIns="12456" bIns="12456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9D0265D5-8ADC-4D0B-9242-C22C65E55BFC}"/>
                </a:ext>
              </a:extLst>
            </p:cNvPr>
            <p:cNvSpPr/>
            <p:nvPr/>
          </p:nvSpPr>
          <p:spPr>
            <a:xfrm rot="18871281">
              <a:off x="9213917" y="3524544"/>
              <a:ext cx="250831" cy="98613"/>
            </a:xfrm>
            <a:custGeom>
              <a:avLst/>
              <a:gdLst>
                <a:gd name="connsiteX0" fmla="*/ 0 w 250831"/>
                <a:gd name="connsiteY0" fmla="*/ 49306 h 98613"/>
                <a:gd name="connsiteX1" fmla="*/ 250831 w 250831"/>
                <a:gd name="connsiteY1" fmla="*/ 49306 h 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0831" h="98613">
                  <a:moveTo>
                    <a:pt x="0" y="49306"/>
                  </a:moveTo>
                  <a:lnTo>
                    <a:pt x="250831" y="49306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1845" tIns="43036" rIns="131844" bIns="43035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0145BDC2-2F93-4DC1-9D11-5B423D798869}"/>
                </a:ext>
              </a:extLst>
            </p:cNvPr>
            <p:cNvSpPr/>
            <p:nvPr/>
          </p:nvSpPr>
          <p:spPr>
            <a:xfrm>
              <a:off x="9427272" y="3391042"/>
              <a:ext cx="565495" cy="186777"/>
            </a:xfrm>
            <a:custGeom>
              <a:avLst/>
              <a:gdLst>
                <a:gd name="connsiteX0" fmla="*/ 0 w 565495"/>
                <a:gd name="connsiteY0" fmla="*/ 18678 h 186777"/>
                <a:gd name="connsiteX1" fmla="*/ 18678 w 565495"/>
                <a:gd name="connsiteY1" fmla="*/ 0 h 186777"/>
                <a:gd name="connsiteX2" fmla="*/ 546817 w 565495"/>
                <a:gd name="connsiteY2" fmla="*/ 0 h 186777"/>
                <a:gd name="connsiteX3" fmla="*/ 565495 w 565495"/>
                <a:gd name="connsiteY3" fmla="*/ 18678 h 186777"/>
                <a:gd name="connsiteX4" fmla="*/ 565495 w 565495"/>
                <a:gd name="connsiteY4" fmla="*/ 168099 h 186777"/>
                <a:gd name="connsiteX5" fmla="*/ 546817 w 565495"/>
                <a:gd name="connsiteY5" fmla="*/ 186777 h 186777"/>
                <a:gd name="connsiteX6" fmla="*/ 18678 w 565495"/>
                <a:gd name="connsiteY6" fmla="*/ 186777 h 186777"/>
                <a:gd name="connsiteX7" fmla="*/ 0 w 565495"/>
                <a:gd name="connsiteY7" fmla="*/ 168099 h 186777"/>
                <a:gd name="connsiteX8" fmla="*/ 0 w 565495"/>
                <a:gd name="connsiteY8" fmla="*/ 18678 h 18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95" h="186777">
                  <a:moveTo>
                    <a:pt x="0" y="18678"/>
                  </a:moveTo>
                  <a:cubicBezTo>
                    <a:pt x="0" y="8362"/>
                    <a:pt x="8362" y="0"/>
                    <a:pt x="18678" y="0"/>
                  </a:cubicBezTo>
                  <a:lnTo>
                    <a:pt x="546817" y="0"/>
                  </a:lnTo>
                  <a:cubicBezTo>
                    <a:pt x="557133" y="0"/>
                    <a:pt x="565495" y="8362"/>
                    <a:pt x="565495" y="18678"/>
                  </a:cubicBezTo>
                  <a:lnTo>
                    <a:pt x="565495" y="168099"/>
                  </a:lnTo>
                  <a:cubicBezTo>
                    <a:pt x="565495" y="178415"/>
                    <a:pt x="557133" y="186777"/>
                    <a:pt x="546817" y="186777"/>
                  </a:cubicBezTo>
                  <a:lnTo>
                    <a:pt x="18678" y="186777"/>
                  </a:lnTo>
                  <a:cubicBezTo>
                    <a:pt x="8362" y="186777"/>
                    <a:pt x="0" y="178415"/>
                    <a:pt x="0" y="168099"/>
                  </a:cubicBezTo>
                  <a:lnTo>
                    <a:pt x="0" y="18678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56" tIns="12456" rIns="12456" bIns="12456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76" name="Freeform 69">
              <a:extLst>
                <a:ext uri="{FF2B5EF4-FFF2-40B4-BE49-F238E27FC236}">
                  <a16:creationId xmlns:a16="http://schemas.microsoft.com/office/drawing/2014/main" id="{2CD66E79-C11F-4954-BB2C-8E4B82E38A7B}"/>
                </a:ext>
              </a:extLst>
            </p:cNvPr>
            <p:cNvSpPr/>
            <p:nvPr/>
          </p:nvSpPr>
          <p:spPr>
            <a:xfrm rot="1567291">
              <a:off x="9241588" y="3656237"/>
              <a:ext cx="192025" cy="98613"/>
            </a:xfrm>
            <a:custGeom>
              <a:avLst/>
              <a:gdLst>
                <a:gd name="connsiteX0" fmla="*/ 0 w 192025"/>
                <a:gd name="connsiteY0" fmla="*/ 49306 h 98613"/>
                <a:gd name="connsiteX1" fmla="*/ 192025 w 192025"/>
                <a:gd name="connsiteY1" fmla="*/ 49306 h 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2025" h="98613">
                  <a:moveTo>
                    <a:pt x="0" y="49306"/>
                  </a:moveTo>
                  <a:lnTo>
                    <a:pt x="192025" y="49306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3912" tIns="44505" rIns="103911" bIns="4450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id="{CE3FB0F4-0156-4E87-9BEB-07B9836CA0BC}"/>
                </a:ext>
              </a:extLst>
            </p:cNvPr>
            <p:cNvSpPr/>
            <p:nvPr/>
          </p:nvSpPr>
          <p:spPr>
            <a:xfrm>
              <a:off x="9423807" y="3657336"/>
              <a:ext cx="565495" cy="180958"/>
            </a:xfrm>
            <a:custGeom>
              <a:avLst/>
              <a:gdLst>
                <a:gd name="connsiteX0" fmla="*/ 0 w 565495"/>
                <a:gd name="connsiteY0" fmla="*/ 18096 h 180958"/>
                <a:gd name="connsiteX1" fmla="*/ 18096 w 565495"/>
                <a:gd name="connsiteY1" fmla="*/ 0 h 180958"/>
                <a:gd name="connsiteX2" fmla="*/ 547399 w 565495"/>
                <a:gd name="connsiteY2" fmla="*/ 0 h 180958"/>
                <a:gd name="connsiteX3" fmla="*/ 565495 w 565495"/>
                <a:gd name="connsiteY3" fmla="*/ 18096 h 180958"/>
                <a:gd name="connsiteX4" fmla="*/ 565495 w 565495"/>
                <a:gd name="connsiteY4" fmla="*/ 162862 h 180958"/>
                <a:gd name="connsiteX5" fmla="*/ 547399 w 565495"/>
                <a:gd name="connsiteY5" fmla="*/ 180958 h 180958"/>
                <a:gd name="connsiteX6" fmla="*/ 18096 w 565495"/>
                <a:gd name="connsiteY6" fmla="*/ 180958 h 180958"/>
                <a:gd name="connsiteX7" fmla="*/ 0 w 565495"/>
                <a:gd name="connsiteY7" fmla="*/ 162862 h 180958"/>
                <a:gd name="connsiteX8" fmla="*/ 0 w 565495"/>
                <a:gd name="connsiteY8" fmla="*/ 18096 h 180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495" h="180958">
                  <a:moveTo>
                    <a:pt x="0" y="18096"/>
                  </a:moveTo>
                  <a:cubicBezTo>
                    <a:pt x="0" y="8102"/>
                    <a:pt x="8102" y="0"/>
                    <a:pt x="18096" y="0"/>
                  </a:cubicBezTo>
                  <a:lnTo>
                    <a:pt x="547399" y="0"/>
                  </a:lnTo>
                  <a:cubicBezTo>
                    <a:pt x="557393" y="0"/>
                    <a:pt x="565495" y="8102"/>
                    <a:pt x="565495" y="18096"/>
                  </a:cubicBezTo>
                  <a:lnTo>
                    <a:pt x="565495" y="162862"/>
                  </a:lnTo>
                  <a:cubicBezTo>
                    <a:pt x="565495" y="172856"/>
                    <a:pt x="557393" y="180958"/>
                    <a:pt x="547399" y="180958"/>
                  </a:cubicBezTo>
                  <a:lnTo>
                    <a:pt x="18096" y="180958"/>
                  </a:lnTo>
                  <a:cubicBezTo>
                    <a:pt x="8102" y="180958"/>
                    <a:pt x="0" y="172856"/>
                    <a:pt x="0" y="162862"/>
                  </a:cubicBezTo>
                  <a:lnTo>
                    <a:pt x="0" y="18096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85" tIns="12285" rIns="12285" bIns="12285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id="{7F70C70C-7D59-4BDB-9D71-DAA921BD0282}"/>
                </a:ext>
              </a:extLst>
            </p:cNvPr>
            <p:cNvSpPr/>
            <p:nvPr/>
          </p:nvSpPr>
          <p:spPr>
            <a:xfrm rot="19777161">
              <a:off x="9974979" y="3645755"/>
              <a:ext cx="208618" cy="98613"/>
            </a:xfrm>
            <a:custGeom>
              <a:avLst/>
              <a:gdLst>
                <a:gd name="connsiteX0" fmla="*/ 0 w 208618"/>
                <a:gd name="connsiteY0" fmla="*/ 49306 h 98613"/>
                <a:gd name="connsiteX1" fmla="*/ 208618 w 208618"/>
                <a:gd name="connsiteY1" fmla="*/ 49306 h 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618" h="98613">
                  <a:moveTo>
                    <a:pt x="0" y="49306"/>
                  </a:moveTo>
                  <a:lnTo>
                    <a:pt x="208618" y="49306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794" tIns="44091" rIns="111794" bIns="4409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79" name="Freeform 72">
              <a:extLst>
                <a:ext uri="{FF2B5EF4-FFF2-40B4-BE49-F238E27FC236}">
                  <a16:creationId xmlns:a16="http://schemas.microsoft.com/office/drawing/2014/main" id="{4275D72D-B977-4B6C-98B5-26B40793F8FC}"/>
                </a:ext>
              </a:extLst>
            </p:cNvPr>
            <p:cNvSpPr/>
            <p:nvPr/>
          </p:nvSpPr>
          <p:spPr>
            <a:xfrm>
              <a:off x="10169274" y="3550490"/>
              <a:ext cx="550906" cy="183635"/>
            </a:xfrm>
            <a:custGeom>
              <a:avLst/>
              <a:gdLst>
                <a:gd name="connsiteX0" fmla="*/ 0 w 550906"/>
                <a:gd name="connsiteY0" fmla="*/ 18364 h 183635"/>
                <a:gd name="connsiteX1" fmla="*/ 18364 w 550906"/>
                <a:gd name="connsiteY1" fmla="*/ 0 h 183635"/>
                <a:gd name="connsiteX2" fmla="*/ 532543 w 550906"/>
                <a:gd name="connsiteY2" fmla="*/ 0 h 183635"/>
                <a:gd name="connsiteX3" fmla="*/ 550907 w 550906"/>
                <a:gd name="connsiteY3" fmla="*/ 18364 h 183635"/>
                <a:gd name="connsiteX4" fmla="*/ 550906 w 550906"/>
                <a:gd name="connsiteY4" fmla="*/ 165272 h 183635"/>
                <a:gd name="connsiteX5" fmla="*/ 532542 w 550906"/>
                <a:gd name="connsiteY5" fmla="*/ 183636 h 183635"/>
                <a:gd name="connsiteX6" fmla="*/ 18364 w 550906"/>
                <a:gd name="connsiteY6" fmla="*/ 183635 h 183635"/>
                <a:gd name="connsiteX7" fmla="*/ 0 w 550906"/>
                <a:gd name="connsiteY7" fmla="*/ 165271 h 183635"/>
                <a:gd name="connsiteX8" fmla="*/ 0 w 550906"/>
                <a:gd name="connsiteY8" fmla="*/ 18364 h 183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0906" h="183635">
                  <a:moveTo>
                    <a:pt x="0" y="18364"/>
                  </a:moveTo>
                  <a:cubicBezTo>
                    <a:pt x="0" y="8222"/>
                    <a:pt x="8222" y="0"/>
                    <a:pt x="18364" y="0"/>
                  </a:cubicBezTo>
                  <a:lnTo>
                    <a:pt x="532543" y="0"/>
                  </a:lnTo>
                  <a:cubicBezTo>
                    <a:pt x="542685" y="0"/>
                    <a:pt x="550907" y="8222"/>
                    <a:pt x="550907" y="18364"/>
                  </a:cubicBezTo>
                  <a:cubicBezTo>
                    <a:pt x="550907" y="67333"/>
                    <a:pt x="550906" y="116303"/>
                    <a:pt x="550906" y="165272"/>
                  </a:cubicBezTo>
                  <a:cubicBezTo>
                    <a:pt x="550906" y="175414"/>
                    <a:pt x="542684" y="183636"/>
                    <a:pt x="532542" y="183636"/>
                  </a:cubicBezTo>
                  <a:lnTo>
                    <a:pt x="18364" y="183635"/>
                  </a:lnTo>
                  <a:cubicBezTo>
                    <a:pt x="8222" y="183635"/>
                    <a:pt x="0" y="175413"/>
                    <a:pt x="0" y="165271"/>
                  </a:cubicBezTo>
                  <a:lnTo>
                    <a:pt x="0" y="18364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63" tIns="12363" rIns="12363" bIns="12363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80" name="Freeform 73">
              <a:extLst>
                <a:ext uri="{FF2B5EF4-FFF2-40B4-BE49-F238E27FC236}">
                  <a16:creationId xmlns:a16="http://schemas.microsoft.com/office/drawing/2014/main" id="{91D5BFF1-3FB3-420A-AA76-5E0BC086F470}"/>
                </a:ext>
              </a:extLst>
            </p:cNvPr>
            <p:cNvSpPr/>
            <p:nvPr/>
          </p:nvSpPr>
          <p:spPr>
            <a:xfrm rot="2226162">
              <a:off x="9966339" y="3766935"/>
              <a:ext cx="226859" cy="98613"/>
            </a:xfrm>
            <a:custGeom>
              <a:avLst/>
              <a:gdLst>
                <a:gd name="connsiteX0" fmla="*/ 0 w 226859"/>
                <a:gd name="connsiteY0" fmla="*/ 49306 h 98613"/>
                <a:gd name="connsiteX1" fmla="*/ 226859 w 226859"/>
                <a:gd name="connsiteY1" fmla="*/ 49306 h 9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859" h="98613">
                  <a:moveTo>
                    <a:pt x="0" y="49306"/>
                  </a:moveTo>
                  <a:lnTo>
                    <a:pt x="226859" y="49306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458" tIns="43634" rIns="120458" bIns="4363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81" name="Freeform 74">
              <a:extLst>
                <a:ext uri="{FF2B5EF4-FFF2-40B4-BE49-F238E27FC236}">
                  <a16:creationId xmlns:a16="http://schemas.microsoft.com/office/drawing/2014/main" id="{CC778840-DD7E-420C-B8BE-B275A6BDD0D1}"/>
                </a:ext>
              </a:extLst>
            </p:cNvPr>
            <p:cNvSpPr/>
            <p:nvPr/>
          </p:nvSpPr>
          <p:spPr>
            <a:xfrm>
              <a:off x="10170236" y="3793127"/>
              <a:ext cx="549248" cy="183080"/>
            </a:xfrm>
            <a:custGeom>
              <a:avLst/>
              <a:gdLst>
                <a:gd name="connsiteX0" fmla="*/ 0 w 549248"/>
                <a:gd name="connsiteY0" fmla="*/ 18308 h 183080"/>
                <a:gd name="connsiteX1" fmla="*/ 18308 w 549248"/>
                <a:gd name="connsiteY1" fmla="*/ 0 h 183080"/>
                <a:gd name="connsiteX2" fmla="*/ 530940 w 549248"/>
                <a:gd name="connsiteY2" fmla="*/ 0 h 183080"/>
                <a:gd name="connsiteX3" fmla="*/ 549248 w 549248"/>
                <a:gd name="connsiteY3" fmla="*/ 18308 h 183080"/>
                <a:gd name="connsiteX4" fmla="*/ 549248 w 549248"/>
                <a:gd name="connsiteY4" fmla="*/ 164772 h 183080"/>
                <a:gd name="connsiteX5" fmla="*/ 530940 w 549248"/>
                <a:gd name="connsiteY5" fmla="*/ 183080 h 183080"/>
                <a:gd name="connsiteX6" fmla="*/ 18308 w 549248"/>
                <a:gd name="connsiteY6" fmla="*/ 183080 h 183080"/>
                <a:gd name="connsiteX7" fmla="*/ 0 w 549248"/>
                <a:gd name="connsiteY7" fmla="*/ 164772 h 183080"/>
                <a:gd name="connsiteX8" fmla="*/ 0 w 549248"/>
                <a:gd name="connsiteY8" fmla="*/ 18308 h 183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248" h="183080">
                  <a:moveTo>
                    <a:pt x="0" y="18308"/>
                  </a:moveTo>
                  <a:cubicBezTo>
                    <a:pt x="0" y="8197"/>
                    <a:pt x="8197" y="0"/>
                    <a:pt x="18308" y="0"/>
                  </a:cubicBezTo>
                  <a:lnTo>
                    <a:pt x="530940" y="0"/>
                  </a:lnTo>
                  <a:cubicBezTo>
                    <a:pt x="541051" y="0"/>
                    <a:pt x="549248" y="8197"/>
                    <a:pt x="549248" y="18308"/>
                  </a:cubicBezTo>
                  <a:lnTo>
                    <a:pt x="549248" y="164772"/>
                  </a:lnTo>
                  <a:cubicBezTo>
                    <a:pt x="549248" y="174883"/>
                    <a:pt x="541051" y="183080"/>
                    <a:pt x="530940" y="183080"/>
                  </a:cubicBezTo>
                  <a:lnTo>
                    <a:pt x="18308" y="183080"/>
                  </a:lnTo>
                  <a:cubicBezTo>
                    <a:pt x="8197" y="183080"/>
                    <a:pt x="0" y="174883"/>
                    <a:pt x="0" y="164772"/>
                  </a:cubicBezTo>
                  <a:lnTo>
                    <a:pt x="0" y="18308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47" tIns="12347" rIns="12347" bIns="12347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1990AD0-D0F7-487D-B00E-0ADBE64734CD}"/>
              </a:ext>
            </a:extLst>
          </p:cNvPr>
          <p:cNvGrpSpPr/>
          <p:nvPr/>
        </p:nvGrpSpPr>
        <p:grpSpPr>
          <a:xfrm>
            <a:off x="8429420" y="5208804"/>
            <a:ext cx="1909856" cy="874564"/>
            <a:chOff x="4718217" y="4895675"/>
            <a:chExt cx="2051617" cy="962856"/>
          </a:xfrm>
        </p:grpSpPr>
        <p:sp>
          <p:nvSpPr>
            <p:cNvPr id="83" name="Freeform 38">
              <a:extLst>
                <a:ext uri="{FF2B5EF4-FFF2-40B4-BE49-F238E27FC236}">
                  <a16:creationId xmlns:a16="http://schemas.microsoft.com/office/drawing/2014/main" id="{E7B772E5-08F6-4E76-83DF-FA29C1FA7B97}"/>
                </a:ext>
              </a:extLst>
            </p:cNvPr>
            <p:cNvSpPr/>
            <p:nvPr/>
          </p:nvSpPr>
          <p:spPr>
            <a:xfrm>
              <a:off x="4718217" y="5298658"/>
              <a:ext cx="581552" cy="186939"/>
            </a:xfrm>
            <a:custGeom>
              <a:avLst/>
              <a:gdLst>
                <a:gd name="connsiteX0" fmla="*/ 0 w 581552"/>
                <a:gd name="connsiteY0" fmla="*/ 18694 h 186939"/>
                <a:gd name="connsiteX1" fmla="*/ 18694 w 581552"/>
                <a:gd name="connsiteY1" fmla="*/ 0 h 186939"/>
                <a:gd name="connsiteX2" fmla="*/ 562858 w 581552"/>
                <a:gd name="connsiteY2" fmla="*/ 0 h 186939"/>
                <a:gd name="connsiteX3" fmla="*/ 581552 w 581552"/>
                <a:gd name="connsiteY3" fmla="*/ 18694 h 186939"/>
                <a:gd name="connsiteX4" fmla="*/ 581552 w 581552"/>
                <a:gd name="connsiteY4" fmla="*/ 168245 h 186939"/>
                <a:gd name="connsiteX5" fmla="*/ 562858 w 581552"/>
                <a:gd name="connsiteY5" fmla="*/ 186939 h 186939"/>
                <a:gd name="connsiteX6" fmla="*/ 18694 w 581552"/>
                <a:gd name="connsiteY6" fmla="*/ 186939 h 186939"/>
                <a:gd name="connsiteX7" fmla="*/ 0 w 581552"/>
                <a:gd name="connsiteY7" fmla="*/ 168245 h 186939"/>
                <a:gd name="connsiteX8" fmla="*/ 0 w 581552"/>
                <a:gd name="connsiteY8" fmla="*/ 18694 h 18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552" h="186939">
                  <a:moveTo>
                    <a:pt x="0" y="18694"/>
                  </a:moveTo>
                  <a:cubicBezTo>
                    <a:pt x="0" y="8370"/>
                    <a:pt x="8370" y="0"/>
                    <a:pt x="18694" y="0"/>
                  </a:cubicBezTo>
                  <a:lnTo>
                    <a:pt x="562858" y="0"/>
                  </a:lnTo>
                  <a:cubicBezTo>
                    <a:pt x="573182" y="0"/>
                    <a:pt x="581552" y="8370"/>
                    <a:pt x="581552" y="18694"/>
                  </a:cubicBezTo>
                  <a:lnTo>
                    <a:pt x="581552" y="168245"/>
                  </a:lnTo>
                  <a:cubicBezTo>
                    <a:pt x="581552" y="178569"/>
                    <a:pt x="573182" y="186939"/>
                    <a:pt x="562858" y="186939"/>
                  </a:cubicBezTo>
                  <a:lnTo>
                    <a:pt x="18694" y="186939"/>
                  </a:lnTo>
                  <a:cubicBezTo>
                    <a:pt x="8370" y="186939"/>
                    <a:pt x="0" y="178569"/>
                    <a:pt x="0" y="168245"/>
                  </a:cubicBezTo>
                  <a:lnTo>
                    <a:pt x="0" y="18694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60" tIns="12460" rIns="12460" bIns="12460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84" name="Freeform 39">
              <a:extLst>
                <a:ext uri="{FF2B5EF4-FFF2-40B4-BE49-F238E27FC236}">
                  <a16:creationId xmlns:a16="http://schemas.microsoft.com/office/drawing/2014/main" id="{027FBB5B-432F-4579-B226-CE2D0B5976D2}"/>
                </a:ext>
              </a:extLst>
            </p:cNvPr>
            <p:cNvSpPr/>
            <p:nvPr/>
          </p:nvSpPr>
          <p:spPr>
            <a:xfrm rot="18080727">
              <a:off x="5226447" y="5201937"/>
              <a:ext cx="305633" cy="119355"/>
            </a:xfrm>
            <a:custGeom>
              <a:avLst/>
              <a:gdLst>
                <a:gd name="connsiteX0" fmla="*/ 0 w 305633"/>
                <a:gd name="connsiteY0" fmla="*/ 59677 h 119355"/>
                <a:gd name="connsiteX1" fmla="*/ 305633 w 305633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633" h="119355">
                  <a:moveTo>
                    <a:pt x="0" y="59677"/>
                  </a:moveTo>
                  <a:lnTo>
                    <a:pt x="305633" y="59677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7875" tIns="52037" rIns="157876" bIns="52036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85" name="Freeform 40">
              <a:extLst>
                <a:ext uri="{FF2B5EF4-FFF2-40B4-BE49-F238E27FC236}">
                  <a16:creationId xmlns:a16="http://schemas.microsoft.com/office/drawing/2014/main" id="{DEFDC612-DF40-479E-BB9D-2123BFF9FE61}"/>
                </a:ext>
              </a:extLst>
            </p:cNvPr>
            <p:cNvSpPr/>
            <p:nvPr/>
          </p:nvSpPr>
          <p:spPr>
            <a:xfrm>
              <a:off x="5458758" y="5037632"/>
              <a:ext cx="565988" cy="186939"/>
            </a:xfrm>
            <a:custGeom>
              <a:avLst/>
              <a:gdLst>
                <a:gd name="connsiteX0" fmla="*/ 0 w 565988"/>
                <a:gd name="connsiteY0" fmla="*/ 18694 h 186939"/>
                <a:gd name="connsiteX1" fmla="*/ 18694 w 565988"/>
                <a:gd name="connsiteY1" fmla="*/ 0 h 186939"/>
                <a:gd name="connsiteX2" fmla="*/ 547294 w 565988"/>
                <a:gd name="connsiteY2" fmla="*/ 0 h 186939"/>
                <a:gd name="connsiteX3" fmla="*/ 565988 w 565988"/>
                <a:gd name="connsiteY3" fmla="*/ 18694 h 186939"/>
                <a:gd name="connsiteX4" fmla="*/ 565988 w 565988"/>
                <a:gd name="connsiteY4" fmla="*/ 168245 h 186939"/>
                <a:gd name="connsiteX5" fmla="*/ 547294 w 565988"/>
                <a:gd name="connsiteY5" fmla="*/ 186939 h 186939"/>
                <a:gd name="connsiteX6" fmla="*/ 18694 w 565988"/>
                <a:gd name="connsiteY6" fmla="*/ 186939 h 186939"/>
                <a:gd name="connsiteX7" fmla="*/ 0 w 565988"/>
                <a:gd name="connsiteY7" fmla="*/ 168245 h 186939"/>
                <a:gd name="connsiteX8" fmla="*/ 0 w 565988"/>
                <a:gd name="connsiteY8" fmla="*/ 18694 h 18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988" h="186939">
                  <a:moveTo>
                    <a:pt x="0" y="18694"/>
                  </a:moveTo>
                  <a:cubicBezTo>
                    <a:pt x="0" y="8370"/>
                    <a:pt x="8370" y="0"/>
                    <a:pt x="18694" y="0"/>
                  </a:cubicBezTo>
                  <a:lnTo>
                    <a:pt x="547294" y="0"/>
                  </a:lnTo>
                  <a:cubicBezTo>
                    <a:pt x="557618" y="0"/>
                    <a:pt x="565988" y="8370"/>
                    <a:pt x="565988" y="18694"/>
                  </a:cubicBezTo>
                  <a:lnTo>
                    <a:pt x="565988" y="168245"/>
                  </a:lnTo>
                  <a:cubicBezTo>
                    <a:pt x="565988" y="178569"/>
                    <a:pt x="557618" y="186939"/>
                    <a:pt x="547294" y="186939"/>
                  </a:cubicBezTo>
                  <a:lnTo>
                    <a:pt x="18694" y="186939"/>
                  </a:lnTo>
                  <a:cubicBezTo>
                    <a:pt x="8370" y="186939"/>
                    <a:pt x="0" y="178569"/>
                    <a:pt x="0" y="168245"/>
                  </a:cubicBezTo>
                  <a:lnTo>
                    <a:pt x="0" y="18694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60" tIns="12460" rIns="12460" bIns="12460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D1527084-56CD-4C22-8790-4B792183B514}"/>
                </a:ext>
              </a:extLst>
            </p:cNvPr>
            <p:cNvSpPr/>
            <p:nvPr/>
          </p:nvSpPr>
          <p:spPr>
            <a:xfrm rot="19386482">
              <a:off x="6000586" y="4998990"/>
              <a:ext cx="241325" cy="119355"/>
            </a:xfrm>
            <a:custGeom>
              <a:avLst/>
              <a:gdLst>
                <a:gd name="connsiteX0" fmla="*/ 0 w 241325"/>
                <a:gd name="connsiteY0" fmla="*/ 59677 h 119355"/>
                <a:gd name="connsiteX1" fmla="*/ 241325 w 241325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325" h="119355">
                  <a:moveTo>
                    <a:pt x="0" y="59677"/>
                  </a:moveTo>
                  <a:lnTo>
                    <a:pt x="241325" y="59677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329" tIns="53645" rIns="127329" bIns="5364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5BB1C818-A5DF-4FFD-851E-9067188E0C72}"/>
                </a:ext>
              </a:extLst>
            </p:cNvPr>
            <p:cNvSpPr/>
            <p:nvPr/>
          </p:nvSpPr>
          <p:spPr>
            <a:xfrm>
              <a:off x="6217751" y="4895675"/>
              <a:ext cx="551386" cy="181115"/>
            </a:xfrm>
            <a:custGeom>
              <a:avLst/>
              <a:gdLst>
                <a:gd name="connsiteX0" fmla="*/ 0 w 551386"/>
                <a:gd name="connsiteY0" fmla="*/ 18112 h 181115"/>
                <a:gd name="connsiteX1" fmla="*/ 18112 w 551386"/>
                <a:gd name="connsiteY1" fmla="*/ 0 h 181115"/>
                <a:gd name="connsiteX2" fmla="*/ 533275 w 551386"/>
                <a:gd name="connsiteY2" fmla="*/ 0 h 181115"/>
                <a:gd name="connsiteX3" fmla="*/ 551387 w 551386"/>
                <a:gd name="connsiteY3" fmla="*/ 18112 h 181115"/>
                <a:gd name="connsiteX4" fmla="*/ 551386 w 551386"/>
                <a:gd name="connsiteY4" fmla="*/ 163004 h 181115"/>
                <a:gd name="connsiteX5" fmla="*/ 533274 w 551386"/>
                <a:gd name="connsiteY5" fmla="*/ 181116 h 181115"/>
                <a:gd name="connsiteX6" fmla="*/ 18112 w 551386"/>
                <a:gd name="connsiteY6" fmla="*/ 181115 h 181115"/>
                <a:gd name="connsiteX7" fmla="*/ 0 w 551386"/>
                <a:gd name="connsiteY7" fmla="*/ 163003 h 181115"/>
                <a:gd name="connsiteX8" fmla="*/ 0 w 551386"/>
                <a:gd name="connsiteY8" fmla="*/ 18112 h 1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386" h="181115">
                  <a:moveTo>
                    <a:pt x="0" y="18112"/>
                  </a:moveTo>
                  <a:cubicBezTo>
                    <a:pt x="0" y="8109"/>
                    <a:pt x="8109" y="0"/>
                    <a:pt x="18112" y="0"/>
                  </a:cubicBezTo>
                  <a:lnTo>
                    <a:pt x="533275" y="0"/>
                  </a:lnTo>
                  <a:cubicBezTo>
                    <a:pt x="543278" y="0"/>
                    <a:pt x="551387" y="8109"/>
                    <a:pt x="551387" y="18112"/>
                  </a:cubicBezTo>
                  <a:cubicBezTo>
                    <a:pt x="551387" y="66409"/>
                    <a:pt x="551386" y="114707"/>
                    <a:pt x="551386" y="163004"/>
                  </a:cubicBezTo>
                  <a:cubicBezTo>
                    <a:pt x="551386" y="173007"/>
                    <a:pt x="543277" y="181116"/>
                    <a:pt x="533274" y="181116"/>
                  </a:cubicBezTo>
                  <a:lnTo>
                    <a:pt x="18112" y="181115"/>
                  </a:lnTo>
                  <a:cubicBezTo>
                    <a:pt x="8109" y="181115"/>
                    <a:pt x="0" y="173006"/>
                    <a:pt x="0" y="163003"/>
                  </a:cubicBezTo>
                  <a:lnTo>
                    <a:pt x="0" y="18112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90" tIns="12290" rIns="12290" bIns="12290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80C8285C-5DD3-47C6-8E56-9FABF5D544B7}"/>
                </a:ext>
              </a:extLst>
            </p:cNvPr>
            <p:cNvSpPr/>
            <p:nvPr/>
          </p:nvSpPr>
          <p:spPr>
            <a:xfrm rot="1501449">
              <a:off x="6014806" y="5116218"/>
              <a:ext cx="211790" cy="119355"/>
            </a:xfrm>
            <a:custGeom>
              <a:avLst/>
              <a:gdLst>
                <a:gd name="connsiteX0" fmla="*/ 0 w 211790"/>
                <a:gd name="connsiteY0" fmla="*/ 59677 h 119355"/>
                <a:gd name="connsiteX1" fmla="*/ 211790 w 211790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1790" h="119355">
                  <a:moveTo>
                    <a:pt x="0" y="59677"/>
                  </a:moveTo>
                  <a:lnTo>
                    <a:pt x="211790" y="59677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3301" tIns="54382" rIns="113299" bIns="54383" numCol="1" spcCol="1270" anchor="ctr" anchorCtr="0">
              <a:noAutofit/>
            </a:bodyPr>
            <a:lstStyle/>
            <a:p>
              <a:pPr marL="0" lvl="0" indent="0" algn="ctr" defTabSz="222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71EDF57D-A9C2-46C4-8172-880713DE8BEE}"/>
                </a:ext>
              </a:extLst>
            </p:cNvPr>
            <p:cNvSpPr/>
            <p:nvPr/>
          </p:nvSpPr>
          <p:spPr>
            <a:xfrm>
              <a:off x="6216656" y="5128792"/>
              <a:ext cx="549727" cy="183795"/>
            </a:xfrm>
            <a:custGeom>
              <a:avLst/>
              <a:gdLst>
                <a:gd name="connsiteX0" fmla="*/ 0 w 549727"/>
                <a:gd name="connsiteY0" fmla="*/ 18380 h 183795"/>
                <a:gd name="connsiteX1" fmla="*/ 18380 w 549727"/>
                <a:gd name="connsiteY1" fmla="*/ 0 h 183795"/>
                <a:gd name="connsiteX2" fmla="*/ 531348 w 549727"/>
                <a:gd name="connsiteY2" fmla="*/ 0 h 183795"/>
                <a:gd name="connsiteX3" fmla="*/ 549728 w 549727"/>
                <a:gd name="connsiteY3" fmla="*/ 18380 h 183795"/>
                <a:gd name="connsiteX4" fmla="*/ 549727 w 549727"/>
                <a:gd name="connsiteY4" fmla="*/ 165416 h 183795"/>
                <a:gd name="connsiteX5" fmla="*/ 531347 w 549727"/>
                <a:gd name="connsiteY5" fmla="*/ 183796 h 183795"/>
                <a:gd name="connsiteX6" fmla="*/ 18380 w 549727"/>
                <a:gd name="connsiteY6" fmla="*/ 183795 h 183795"/>
                <a:gd name="connsiteX7" fmla="*/ 0 w 549727"/>
                <a:gd name="connsiteY7" fmla="*/ 165415 h 183795"/>
                <a:gd name="connsiteX8" fmla="*/ 0 w 549727"/>
                <a:gd name="connsiteY8" fmla="*/ 18380 h 18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727" h="183795">
                  <a:moveTo>
                    <a:pt x="0" y="18380"/>
                  </a:moveTo>
                  <a:cubicBezTo>
                    <a:pt x="0" y="8229"/>
                    <a:pt x="8229" y="0"/>
                    <a:pt x="18380" y="0"/>
                  </a:cubicBezTo>
                  <a:lnTo>
                    <a:pt x="531348" y="0"/>
                  </a:lnTo>
                  <a:cubicBezTo>
                    <a:pt x="541499" y="0"/>
                    <a:pt x="549728" y="8229"/>
                    <a:pt x="549728" y="18380"/>
                  </a:cubicBezTo>
                  <a:cubicBezTo>
                    <a:pt x="549728" y="67392"/>
                    <a:pt x="549727" y="116404"/>
                    <a:pt x="549727" y="165416"/>
                  </a:cubicBezTo>
                  <a:cubicBezTo>
                    <a:pt x="549727" y="175567"/>
                    <a:pt x="541498" y="183796"/>
                    <a:pt x="531347" y="183796"/>
                  </a:cubicBezTo>
                  <a:lnTo>
                    <a:pt x="18380" y="183795"/>
                  </a:lnTo>
                  <a:cubicBezTo>
                    <a:pt x="8229" y="183795"/>
                    <a:pt x="0" y="175566"/>
                    <a:pt x="0" y="165415"/>
                  </a:cubicBezTo>
                  <a:lnTo>
                    <a:pt x="0" y="18380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68" tIns="12368" rIns="12368" bIns="12368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90" name="Freeform 45">
              <a:extLst>
                <a:ext uri="{FF2B5EF4-FFF2-40B4-BE49-F238E27FC236}">
                  <a16:creationId xmlns:a16="http://schemas.microsoft.com/office/drawing/2014/main" id="{839CE54D-5CF8-488E-83FA-2B11304B40F7}"/>
                </a:ext>
              </a:extLst>
            </p:cNvPr>
            <p:cNvSpPr/>
            <p:nvPr/>
          </p:nvSpPr>
          <p:spPr>
            <a:xfrm rot="3242069">
              <a:off x="5239138" y="5451357"/>
              <a:ext cx="293824" cy="119355"/>
            </a:xfrm>
            <a:custGeom>
              <a:avLst/>
              <a:gdLst>
                <a:gd name="connsiteX0" fmla="*/ 0 w 293824"/>
                <a:gd name="connsiteY0" fmla="*/ 59677 h 119355"/>
                <a:gd name="connsiteX1" fmla="*/ 293824 w 293824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3824" h="119355">
                  <a:moveTo>
                    <a:pt x="0" y="59677"/>
                  </a:moveTo>
                  <a:lnTo>
                    <a:pt x="293824" y="59677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266" tIns="52332" rIns="152266" bIns="5233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91" name="Freeform 46">
              <a:extLst>
                <a:ext uri="{FF2B5EF4-FFF2-40B4-BE49-F238E27FC236}">
                  <a16:creationId xmlns:a16="http://schemas.microsoft.com/office/drawing/2014/main" id="{C7B49CA9-E35A-4D4B-AED2-2442F17E1A8B}"/>
                </a:ext>
              </a:extLst>
            </p:cNvPr>
            <p:cNvSpPr/>
            <p:nvPr/>
          </p:nvSpPr>
          <p:spPr>
            <a:xfrm>
              <a:off x="5472331" y="5539383"/>
              <a:ext cx="565988" cy="181115"/>
            </a:xfrm>
            <a:custGeom>
              <a:avLst/>
              <a:gdLst>
                <a:gd name="connsiteX0" fmla="*/ 0 w 565988"/>
                <a:gd name="connsiteY0" fmla="*/ 18112 h 181115"/>
                <a:gd name="connsiteX1" fmla="*/ 18112 w 565988"/>
                <a:gd name="connsiteY1" fmla="*/ 0 h 181115"/>
                <a:gd name="connsiteX2" fmla="*/ 547877 w 565988"/>
                <a:gd name="connsiteY2" fmla="*/ 0 h 181115"/>
                <a:gd name="connsiteX3" fmla="*/ 565989 w 565988"/>
                <a:gd name="connsiteY3" fmla="*/ 18112 h 181115"/>
                <a:gd name="connsiteX4" fmla="*/ 565988 w 565988"/>
                <a:gd name="connsiteY4" fmla="*/ 163004 h 181115"/>
                <a:gd name="connsiteX5" fmla="*/ 547876 w 565988"/>
                <a:gd name="connsiteY5" fmla="*/ 181116 h 181115"/>
                <a:gd name="connsiteX6" fmla="*/ 18112 w 565988"/>
                <a:gd name="connsiteY6" fmla="*/ 181115 h 181115"/>
                <a:gd name="connsiteX7" fmla="*/ 0 w 565988"/>
                <a:gd name="connsiteY7" fmla="*/ 163003 h 181115"/>
                <a:gd name="connsiteX8" fmla="*/ 0 w 565988"/>
                <a:gd name="connsiteY8" fmla="*/ 18112 h 181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5988" h="181115">
                  <a:moveTo>
                    <a:pt x="0" y="18112"/>
                  </a:moveTo>
                  <a:cubicBezTo>
                    <a:pt x="0" y="8109"/>
                    <a:pt x="8109" y="0"/>
                    <a:pt x="18112" y="0"/>
                  </a:cubicBezTo>
                  <a:lnTo>
                    <a:pt x="547877" y="0"/>
                  </a:lnTo>
                  <a:cubicBezTo>
                    <a:pt x="557880" y="0"/>
                    <a:pt x="565989" y="8109"/>
                    <a:pt x="565989" y="18112"/>
                  </a:cubicBezTo>
                  <a:cubicBezTo>
                    <a:pt x="565989" y="66409"/>
                    <a:pt x="565988" y="114707"/>
                    <a:pt x="565988" y="163004"/>
                  </a:cubicBezTo>
                  <a:cubicBezTo>
                    <a:pt x="565988" y="173007"/>
                    <a:pt x="557879" y="181116"/>
                    <a:pt x="547876" y="181116"/>
                  </a:cubicBezTo>
                  <a:lnTo>
                    <a:pt x="18112" y="181115"/>
                  </a:lnTo>
                  <a:cubicBezTo>
                    <a:pt x="8109" y="181115"/>
                    <a:pt x="0" y="173006"/>
                    <a:pt x="0" y="163003"/>
                  </a:cubicBezTo>
                  <a:lnTo>
                    <a:pt x="0" y="18112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290" tIns="12290" rIns="12290" bIns="12290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92" name="Freeform 47">
              <a:extLst>
                <a:ext uri="{FF2B5EF4-FFF2-40B4-BE49-F238E27FC236}">
                  <a16:creationId xmlns:a16="http://schemas.microsoft.com/office/drawing/2014/main" id="{BC6C6B9A-FD22-40A8-9046-354A0C5B544F}"/>
                </a:ext>
              </a:extLst>
            </p:cNvPr>
            <p:cNvSpPr/>
            <p:nvPr/>
          </p:nvSpPr>
          <p:spPr>
            <a:xfrm rot="19777161">
              <a:off x="6023984" y="5517463"/>
              <a:ext cx="208800" cy="119355"/>
            </a:xfrm>
            <a:custGeom>
              <a:avLst/>
              <a:gdLst>
                <a:gd name="connsiteX0" fmla="*/ 0 w 208800"/>
                <a:gd name="connsiteY0" fmla="*/ 59677 h 119355"/>
                <a:gd name="connsiteX1" fmla="*/ 208800 w 208800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8800" h="119355">
                  <a:moveTo>
                    <a:pt x="0" y="59677"/>
                  </a:moveTo>
                  <a:lnTo>
                    <a:pt x="208800" y="59677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1879" tIns="54457" rIns="111880" bIns="54457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93" name="Freeform 48">
              <a:extLst>
                <a:ext uri="{FF2B5EF4-FFF2-40B4-BE49-F238E27FC236}">
                  <a16:creationId xmlns:a16="http://schemas.microsoft.com/office/drawing/2014/main" id="{0FEB0DC3-CAA7-4C05-8471-78A3CD7BC060}"/>
                </a:ext>
              </a:extLst>
            </p:cNvPr>
            <p:cNvSpPr/>
            <p:nvPr/>
          </p:nvSpPr>
          <p:spPr>
            <a:xfrm>
              <a:off x="6218448" y="5432444"/>
              <a:ext cx="551386" cy="183795"/>
            </a:xfrm>
            <a:custGeom>
              <a:avLst/>
              <a:gdLst>
                <a:gd name="connsiteX0" fmla="*/ 0 w 551386"/>
                <a:gd name="connsiteY0" fmla="*/ 18380 h 183795"/>
                <a:gd name="connsiteX1" fmla="*/ 18380 w 551386"/>
                <a:gd name="connsiteY1" fmla="*/ 0 h 183795"/>
                <a:gd name="connsiteX2" fmla="*/ 533007 w 551386"/>
                <a:gd name="connsiteY2" fmla="*/ 0 h 183795"/>
                <a:gd name="connsiteX3" fmla="*/ 551387 w 551386"/>
                <a:gd name="connsiteY3" fmla="*/ 18380 h 183795"/>
                <a:gd name="connsiteX4" fmla="*/ 551386 w 551386"/>
                <a:gd name="connsiteY4" fmla="*/ 165416 h 183795"/>
                <a:gd name="connsiteX5" fmla="*/ 533006 w 551386"/>
                <a:gd name="connsiteY5" fmla="*/ 183796 h 183795"/>
                <a:gd name="connsiteX6" fmla="*/ 18380 w 551386"/>
                <a:gd name="connsiteY6" fmla="*/ 183795 h 183795"/>
                <a:gd name="connsiteX7" fmla="*/ 0 w 551386"/>
                <a:gd name="connsiteY7" fmla="*/ 165415 h 183795"/>
                <a:gd name="connsiteX8" fmla="*/ 0 w 551386"/>
                <a:gd name="connsiteY8" fmla="*/ 18380 h 18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1386" h="183795">
                  <a:moveTo>
                    <a:pt x="0" y="18380"/>
                  </a:moveTo>
                  <a:cubicBezTo>
                    <a:pt x="0" y="8229"/>
                    <a:pt x="8229" y="0"/>
                    <a:pt x="18380" y="0"/>
                  </a:cubicBezTo>
                  <a:lnTo>
                    <a:pt x="533007" y="0"/>
                  </a:lnTo>
                  <a:cubicBezTo>
                    <a:pt x="543158" y="0"/>
                    <a:pt x="551387" y="8229"/>
                    <a:pt x="551387" y="18380"/>
                  </a:cubicBezTo>
                  <a:cubicBezTo>
                    <a:pt x="551387" y="67392"/>
                    <a:pt x="551386" y="116404"/>
                    <a:pt x="551386" y="165416"/>
                  </a:cubicBezTo>
                  <a:cubicBezTo>
                    <a:pt x="551386" y="175567"/>
                    <a:pt x="543157" y="183796"/>
                    <a:pt x="533006" y="183796"/>
                  </a:cubicBezTo>
                  <a:lnTo>
                    <a:pt x="18380" y="183795"/>
                  </a:lnTo>
                  <a:cubicBezTo>
                    <a:pt x="8229" y="183795"/>
                    <a:pt x="0" y="175566"/>
                    <a:pt x="0" y="165415"/>
                  </a:cubicBezTo>
                  <a:lnTo>
                    <a:pt x="0" y="18380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68" tIns="12368" rIns="12368" bIns="12368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  <p:sp>
          <p:nvSpPr>
            <p:cNvPr id="94" name="Freeform 49">
              <a:extLst>
                <a:ext uri="{FF2B5EF4-FFF2-40B4-BE49-F238E27FC236}">
                  <a16:creationId xmlns:a16="http://schemas.microsoft.com/office/drawing/2014/main" id="{9439AC1A-AC9A-49D7-806D-662E686AC98D}"/>
                </a:ext>
              </a:extLst>
            </p:cNvPr>
            <p:cNvSpPr/>
            <p:nvPr/>
          </p:nvSpPr>
          <p:spPr>
            <a:xfrm rot="2226162">
              <a:off x="6015336" y="5638749"/>
              <a:ext cx="227057" cy="119355"/>
            </a:xfrm>
            <a:custGeom>
              <a:avLst/>
              <a:gdLst>
                <a:gd name="connsiteX0" fmla="*/ 0 w 227057"/>
                <a:gd name="connsiteY0" fmla="*/ 59677 h 119355"/>
                <a:gd name="connsiteX1" fmla="*/ 227057 w 227057"/>
                <a:gd name="connsiteY1" fmla="*/ 59677 h 119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057" h="119355">
                  <a:moveTo>
                    <a:pt x="0" y="59677"/>
                  </a:moveTo>
                  <a:lnTo>
                    <a:pt x="227057" y="59677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552" tIns="54000" rIns="120552" bIns="5400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95" name="Freeform 50">
              <a:extLst>
                <a:ext uri="{FF2B5EF4-FFF2-40B4-BE49-F238E27FC236}">
                  <a16:creationId xmlns:a16="http://schemas.microsoft.com/office/drawing/2014/main" id="{280BC8A4-3070-4CB2-B3EF-7809A6CA3511}"/>
                </a:ext>
              </a:extLst>
            </p:cNvPr>
            <p:cNvSpPr/>
            <p:nvPr/>
          </p:nvSpPr>
          <p:spPr>
            <a:xfrm>
              <a:off x="6219410" y="5675292"/>
              <a:ext cx="549727" cy="183239"/>
            </a:xfrm>
            <a:custGeom>
              <a:avLst/>
              <a:gdLst>
                <a:gd name="connsiteX0" fmla="*/ 0 w 549727"/>
                <a:gd name="connsiteY0" fmla="*/ 18324 h 183239"/>
                <a:gd name="connsiteX1" fmla="*/ 18324 w 549727"/>
                <a:gd name="connsiteY1" fmla="*/ 0 h 183239"/>
                <a:gd name="connsiteX2" fmla="*/ 531403 w 549727"/>
                <a:gd name="connsiteY2" fmla="*/ 0 h 183239"/>
                <a:gd name="connsiteX3" fmla="*/ 549727 w 549727"/>
                <a:gd name="connsiteY3" fmla="*/ 18324 h 183239"/>
                <a:gd name="connsiteX4" fmla="*/ 549727 w 549727"/>
                <a:gd name="connsiteY4" fmla="*/ 164915 h 183239"/>
                <a:gd name="connsiteX5" fmla="*/ 531403 w 549727"/>
                <a:gd name="connsiteY5" fmla="*/ 183239 h 183239"/>
                <a:gd name="connsiteX6" fmla="*/ 18324 w 549727"/>
                <a:gd name="connsiteY6" fmla="*/ 183239 h 183239"/>
                <a:gd name="connsiteX7" fmla="*/ 0 w 549727"/>
                <a:gd name="connsiteY7" fmla="*/ 164915 h 183239"/>
                <a:gd name="connsiteX8" fmla="*/ 0 w 549727"/>
                <a:gd name="connsiteY8" fmla="*/ 18324 h 183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49727" h="183239">
                  <a:moveTo>
                    <a:pt x="0" y="18324"/>
                  </a:moveTo>
                  <a:cubicBezTo>
                    <a:pt x="0" y="8204"/>
                    <a:pt x="8204" y="0"/>
                    <a:pt x="18324" y="0"/>
                  </a:cubicBezTo>
                  <a:lnTo>
                    <a:pt x="531403" y="0"/>
                  </a:lnTo>
                  <a:cubicBezTo>
                    <a:pt x="541523" y="0"/>
                    <a:pt x="549727" y="8204"/>
                    <a:pt x="549727" y="18324"/>
                  </a:cubicBezTo>
                  <a:lnTo>
                    <a:pt x="549727" y="164915"/>
                  </a:lnTo>
                  <a:cubicBezTo>
                    <a:pt x="549727" y="175035"/>
                    <a:pt x="541523" y="183239"/>
                    <a:pt x="531403" y="183239"/>
                  </a:cubicBezTo>
                  <a:lnTo>
                    <a:pt x="18324" y="183239"/>
                  </a:lnTo>
                  <a:cubicBezTo>
                    <a:pt x="8204" y="183239"/>
                    <a:pt x="0" y="175035"/>
                    <a:pt x="0" y="164915"/>
                  </a:cubicBezTo>
                  <a:lnTo>
                    <a:pt x="0" y="18324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52" tIns="12352" rIns="12352" bIns="12352" numCol="1" spcCol="1270" anchor="ctr" anchorCtr="0">
              <a:noAutofit/>
            </a:bodyPr>
            <a:lstStyle/>
            <a:p>
              <a:pPr marL="0" lvl="0" indent="0" algn="ctr" defTabSz="4889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100" kern="1200"/>
            </a:p>
          </p:txBody>
        </p:sp>
      </p:grp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D8D40261-8D9F-F41D-5D2C-00533B2981F6}"/>
              </a:ext>
            </a:extLst>
          </p:cNvPr>
          <p:cNvCxnSpPr>
            <a:cxnSpLocks/>
          </p:cNvCxnSpPr>
          <p:nvPr/>
        </p:nvCxnSpPr>
        <p:spPr>
          <a:xfrm flipV="1">
            <a:off x="3514294" y="62495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C466885-0514-9896-D0D1-550DBDE1EF9B}"/>
              </a:ext>
            </a:extLst>
          </p:cNvPr>
          <p:cNvSpPr/>
          <p:nvPr/>
        </p:nvSpPr>
        <p:spPr>
          <a:xfrm>
            <a:off x="1566596" y="264347"/>
            <a:ext cx="2252043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Wrangling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9A29622-492E-CE18-1D76-7D751AE02710}"/>
              </a:ext>
            </a:extLst>
          </p:cNvPr>
          <p:cNvSpPr/>
          <p:nvPr/>
        </p:nvSpPr>
        <p:spPr>
          <a:xfrm>
            <a:off x="1650594" y="592773"/>
            <a:ext cx="833517" cy="3542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EF6E0B0-8B34-3E05-00AC-AA7A6FA8FE82}"/>
              </a:ext>
            </a:extLst>
          </p:cNvPr>
          <p:cNvSpPr/>
          <p:nvPr/>
        </p:nvSpPr>
        <p:spPr>
          <a:xfrm>
            <a:off x="2675806" y="592773"/>
            <a:ext cx="1019246" cy="354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2CEFF411-C54D-DAF9-21CB-6074324557A7}"/>
              </a:ext>
            </a:extLst>
          </p:cNvPr>
          <p:cNvSpPr/>
          <p:nvPr/>
        </p:nvSpPr>
        <p:spPr>
          <a:xfrm>
            <a:off x="4030722" y="266587"/>
            <a:ext cx="317068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8840B09-F2F8-3875-C61E-BC1C8B7432B7}"/>
              </a:ext>
            </a:extLst>
          </p:cNvPr>
          <p:cNvSpPr/>
          <p:nvPr/>
        </p:nvSpPr>
        <p:spPr>
          <a:xfrm>
            <a:off x="4071334" y="581312"/>
            <a:ext cx="991187" cy="3441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22276DE-8A5D-B203-7B57-AA82FCFF5341}"/>
              </a:ext>
            </a:extLst>
          </p:cNvPr>
          <p:cNvSpPr/>
          <p:nvPr/>
        </p:nvSpPr>
        <p:spPr>
          <a:xfrm>
            <a:off x="5241663" y="587918"/>
            <a:ext cx="722776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6DE7F8A-1724-E885-C15D-09327ACB2A01}"/>
              </a:ext>
            </a:extLst>
          </p:cNvPr>
          <p:cNvSpPr/>
          <p:nvPr/>
        </p:nvSpPr>
        <p:spPr>
          <a:xfrm>
            <a:off x="6176521" y="587918"/>
            <a:ext cx="991187" cy="345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7CCFE43-7E2F-FD46-0B68-AF1FB622A72F}"/>
              </a:ext>
            </a:extLst>
          </p:cNvPr>
          <p:cNvSpPr/>
          <p:nvPr/>
        </p:nvSpPr>
        <p:spPr>
          <a:xfrm>
            <a:off x="7413494" y="264346"/>
            <a:ext cx="3035009" cy="761467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7B22D6A-7875-1757-9106-6FA05EF85B24}"/>
              </a:ext>
            </a:extLst>
          </p:cNvPr>
          <p:cNvSpPr/>
          <p:nvPr/>
        </p:nvSpPr>
        <p:spPr>
          <a:xfrm>
            <a:off x="7550409" y="592773"/>
            <a:ext cx="740728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Method Selection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079243F-BEC4-3566-D3BF-6363917156C4}"/>
              </a:ext>
            </a:extLst>
          </p:cNvPr>
          <p:cNvSpPr/>
          <p:nvPr/>
        </p:nvSpPr>
        <p:spPr>
          <a:xfrm>
            <a:off x="8505700" y="592410"/>
            <a:ext cx="931395" cy="3411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1C5AC0E-0849-5255-D119-151A14E47C00}"/>
              </a:ext>
            </a:extLst>
          </p:cNvPr>
          <p:cNvSpPr/>
          <p:nvPr/>
        </p:nvSpPr>
        <p:spPr>
          <a:xfrm>
            <a:off x="9600534" y="599144"/>
            <a:ext cx="731927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FB0137C-2A1C-8AE7-28B7-D091B4431268}"/>
              </a:ext>
            </a:extLst>
          </p:cNvPr>
          <p:cNvSpPr/>
          <p:nvPr/>
        </p:nvSpPr>
        <p:spPr>
          <a:xfrm>
            <a:off x="10674067" y="264345"/>
            <a:ext cx="802276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98E5564-AE77-4963-4DA6-7BBEDB7CCBF7}"/>
              </a:ext>
            </a:extLst>
          </p:cNvPr>
          <p:cNvCxnSpPr>
            <a:cxnSpLocks/>
            <a:endCxn id="97" idx="1"/>
          </p:cNvCxnSpPr>
          <p:nvPr/>
        </p:nvCxnSpPr>
        <p:spPr>
          <a:xfrm flipV="1">
            <a:off x="1368673" y="645081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C706DA46-3161-B377-37FC-F267BF1CB093}"/>
              </a:ext>
            </a:extLst>
          </p:cNvPr>
          <p:cNvCxnSpPr>
            <a:cxnSpLocks/>
          </p:cNvCxnSpPr>
          <p:nvPr/>
        </p:nvCxnSpPr>
        <p:spPr>
          <a:xfrm flipV="1">
            <a:off x="3818895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C53DC835-2CE5-E71B-DFCB-A4CEC65F70E0}"/>
              </a:ext>
            </a:extLst>
          </p:cNvPr>
          <p:cNvCxnSpPr>
            <a:cxnSpLocks/>
          </p:cNvCxnSpPr>
          <p:nvPr/>
        </p:nvCxnSpPr>
        <p:spPr>
          <a:xfrm flipV="1">
            <a:off x="7215106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92C20CF-BA6B-B023-05AA-45BA99BF969D}"/>
              </a:ext>
            </a:extLst>
          </p:cNvPr>
          <p:cNvCxnSpPr>
            <a:cxnSpLocks/>
          </p:cNvCxnSpPr>
          <p:nvPr/>
        </p:nvCxnSpPr>
        <p:spPr>
          <a:xfrm flipV="1">
            <a:off x="10462663" y="6551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B887999-8D1C-DA6C-E867-D95E0378B8A7}"/>
              </a:ext>
            </a:extLst>
          </p:cNvPr>
          <p:cNvCxnSpPr>
            <a:cxnSpLocks/>
          </p:cNvCxnSpPr>
          <p:nvPr/>
        </p:nvCxnSpPr>
        <p:spPr>
          <a:xfrm flipV="1">
            <a:off x="2489261" y="766728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36B7E86C-C012-4A1C-9C73-5FCBD4AF2915}"/>
              </a:ext>
            </a:extLst>
          </p:cNvPr>
          <p:cNvCxnSpPr>
            <a:cxnSpLocks/>
          </p:cNvCxnSpPr>
          <p:nvPr/>
        </p:nvCxnSpPr>
        <p:spPr>
          <a:xfrm flipV="1">
            <a:off x="5037938" y="77748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EBA520B5-3A44-C5A8-65A8-B839C0516064}"/>
              </a:ext>
            </a:extLst>
          </p:cNvPr>
          <p:cNvCxnSpPr>
            <a:cxnSpLocks/>
          </p:cNvCxnSpPr>
          <p:nvPr/>
        </p:nvCxnSpPr>
        <p:spPr>
          <a:xfrm flipV="1">
            <a:off x="5974392" y="758226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0156CCE-326D-5B70-CC22-57188F0D1CDE}"/>
              </a:ext>
            </a:extLst>
          </p:cNvPr>
          <p:cNvSpPr/>
          <p:nvPr/>
        </p:nvSpPr>
        <p:spPr>
          <a:xfrm>
            <a:off x="561451" y="264344"/>
            <a:ext cx="802276" cy="76146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91874BAD-AE95-0ED2-6F36-831F38819F82}"/>
              </a:ext>
            </a:extLst>
          </p:cNvPr>
          <p:cNvCxnSpPr>
            <a:cxnSpLocks/>
          </p:cNvCxnSpPr>
          <p:nvPr/>
        </p:nvCxnSpPr>
        <p:spPr>
          <a:xfrm flipV="1">
            <a:off x="8303449" y="840113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296B927-86D1-E717-4107-F1FDC5EA7F0C}"/>
              </a:ext>
            </a:extLst>
          </p:cNvPr>
          <p:cNvCxnSpPr>
            <a:cxnSpLocks/>
          </p:cNvCxnSpPr>
          <p:nvPr/>
        </p:nvCxnSpPr>
        <p:spPr>
          <a:xfrm flipV="1">
            <a:off x="9402611" y="840112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56FDB8FE-5CDC-D532-0479-2736C56DAE7E}"/>
              </a:ext>
            </a:extLst>
          </p:cNvPr>
          <p:cNvSpPr txBox="1"/>
          <p:nvPr/>
        </p:nvSpPr>
        <p:spPr>
          <a:xfrm>
            <a:off x="6315861" y="2827800"/>
            <a:ext cx="20991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Bootstrapped dataset</a:t>
            </a:r>
            <a:endParaRPr lang="en-US" sz="16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CB41D84-1E7E-B8A1-097F-E979ACDD2CEC}"/>
              </a:ext>
            </a:extLst>
          </p:cNvPr>
          <p:cNvSpPr txBox="1"/>
          <p:nvPr/>
        </p:nvSpPr>
        <p:spPr>
          <a:xfrm>
            <a:off x="3569789" y="2823902"/>
            <a:ext cx="2144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Original dataset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05577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46AB1DF-70F8-4AF2-8FE7-C1928FC2CB9B}"/>
              </a:ext>
            </a:extLst>
          </p:cNvPr>
          <p:cNvGrpSpPr/>
          <p:nvPr/>
        </p:nvGrpSpPr>
        <p:grpSpPr>
          <a:xfrm>
            <a:off x="4581710" y="2144757"/>
            <a:ext cx="2965370" cy="1005075"/>
            <a:chOff x="363148" y="262896"/>
            <a:chExt cx="2965370" cy="100507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04A6EA-FE97-4EF7-9EC6-2A5431BB76D1}"/>
                </a:ext>
              </a:extLst>
            </p:cNvPr>
            <p:cNvSpPr/>
            <p:nvPr/>
          </p:nvSpPr>
          <p:spPr>
            <a:xfrm>
              <a:off x="2209270" y="455209"/>
              <a:ext cx="637492" cy="358684"/>
            </a:xfrm>
            <a:custGeom>
              <a:avLst/>
              <a:gdLst>
                <a:gd name="connsiteX0" fmla="*/ 363745 w 1020075"/>
                <a:gd name="connsiteY0" fmla="*/ 0 h 573944"/>
                <a:gd name="connsiteX1" fmla="*/ 1020075 w 1020075"/>
                <a:gd name="connsiteY1" fmla="*/ 569873 h 573944"/>
                <a:gd name="connsiteX2" fmla="*/ 1012022 w 1020075"/>
                <a:gd name="connsiteY2" fmla="*/ 573944 h 573944"/>
                <a:gd name="connsiteX3" fmla="*/ 367771 w 1020075"/>
                <a:gd name="connsiteY3" fmla="*/ 48846 h 573944"/>
                <a:gd name="connsiteX4" fmla="*/ 152979 w 1020075"/>
                <a:gd name="connsiteY4" fmla="*/ 212429 h 573944"/>
                <a:gd name="connsiteX5" fmla="*/ 0 w 1020075"/>
                <a:gd name="connsiteY5" fmla="*/ 80959 h 573944"/>
                <a:gd name="connsiteX6" fmla="*/ 89938 w 1020075"/>
                <a:gd name="connsiteY6" fmla="*/ 8141 h 57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0075" h="573944">
                  <a:moveTo>
                    <a:pt x="363745" y="0"/>
                  </a:moveTo>
                  <a:lnTo>
                    <a:pt x="1020075" y="569873"/>
                  </a:lnTo>
                  <a:lnTo>
                    <a:pt x="1012022" y="573944"/>
                  </a:lnTo>
                  <a:lnTo>
                    <a:pt x="367771" y="48846"/>
                  </a:lnTo>
                  <a:lnTo>
                    <a:pt x="152979" y="212429"/>
                  </a:lnTo>
                  <a:lnTo>
                    <a:pt x="0" y="80959"/>
                  </a:lnTo>
                  <a:lnTo>
                    <a:pt x="89938" y="81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756A080-753A-492F-8E7F-7D4393E5DCC5}"/>
                </a:ext>
              </a:extLst>
            </p:cNvPr>
            <p:cNvSpPr/>
            <p:nvPr/>
          </p:nvSpPr>
          <p:spPr>
            <a:xfrm>
              <a:off x="363148" y="262896"/>
              <a:ext cx="2483614" cy="989049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412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3956538" y="1239715"/>
                  </a:lnTo>
                  <a:lnTo>
                    <a:pt x="3974123" y="1230923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97FA368-6519-474F-B0A9-3F552B4288BA}"/>
                </a:ext>
              </a:extLst>
            </p:cNvPr>
            <p:cNvGrpSpPr/>
            <p:nvPr/>
          </p:nvGrpSpPr>
          <p:grpSpPr>
            <a:xfrm>
              <a:off x="1753312" y="822441"/>
              <a:ext cx="388293" cy="397909"/>
              <a:chOff x="4985238" y="2460380"/>
              <a:chExt cx="621322" cy="636709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95B7A0F-EBF5-41EF-B836-56788DAEDD22}"/>
                  </a:ext>
                </a:extLst>
              </p:cNvPr>
              <p:cNvSpPr/>
              <p:nvPr/>
            </p:nvSpPr>
            <p:spPr>
              <a:xfrm>
                <a:off x="4985238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F773F43-832B-4FF0-A323-2E31427762C1}"/>
                  </a:ext>
                </a:extLst>
              </p:cNvPr>
              <p:cNvSpPr/>
              <p:nvPr/>
            </p:nvSpPr>
            <p:spPr>
              <a:xfrm>
                <a:off x="5316414" y="2460380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74577F9-E05D-4036-BB28-86CC20C41DCA}"/>
                  </a:ext>
                </a:extLst>
              </p:cNvPr>
              <p:cNvSpPr/>
              <p:nvPr/>
            </p:nvSpPr>
            <p:spPr>
              <a:xfrm>
                <a:off x="4985238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56DBB98-E01A-43E5-AEDB-901D67965956}"/>
                  </a:ext>
                </a:extLst>
              </p:cNvPr>
              <p:cNvSpPr/>
              <p:nvPr/>
            </p:nvSpPr>
            <p:spPr>
              <a:xfrm>
                <a:off x="5316414" y="2806943"/>
                <a:ext cx="290146" cy="29014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Arial Unicode MS"/>
                  <a:cs typeface="+mn-cs"/>
                </a:endParaRPr>
              </a:p>
            </p:txBody>
          </p:sp>
        </p:grp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BC87297-61A0-4233-B2AC-238DF43CED8E}"/>
                </a:ext>
              </a:extLst>
            </p:cNvPr>
            <p:cNvSpPr/>
            <p:nvPr/>
          </p:nvSpPr>
          <p:spPr>
            <a:xfrm>
              <a:off x="2269816" y="810077"/>
              <a:ext cx="1058702" cy="457894"/>
            </a:xfrm>
            <a:custGeom>
              <a:avLst/>
              <a:gdLst>
                <a:gd name="connsiteX0" fmla="*/ 0 w 3974123"/>
                <a:gd name="connsiteY0" fmla="*/ 1573823 h 1582615"/>
                <a:gd name="connsiteX1" fmla="*/ 589084 w 3974123"/>
                <a:gd name="connsiteY1" fmla="*/ 1582615 h 1582615"/>
                <a:gd name="connsiteX2" fmla="*/ 2549769 w 3974123"/>
                <a:gd name="connsiteY2" fmla="*/ 105507 h 1582615"/>
                <a:gd name="connsiteX3" fmla="*/ 3956538 w 3974123"/>
                <a:gd name="connsiteY3" fmla="*/ 1239715 h 1582615"/>
                <a:gd name="connsiteX4" fmla="*/ 3974123 w 3974123"/>
                <a:gd name="connsiteY4" fmla="*/ 1230923 h 1582615"/>
                <a:gd name="connsiteX5" fmla="*/ 2540977 w 3974123"/>
                <a:gd name="connsiteY5" fmla="*/ 0 h 1582615"/>
                <a:gd name="connsiteX6" fmla="*/ 1943100 w 3974123"/>
                <a:gd name="connsiteY6" fmla="*/ 17584 h 1582615"/>
                <a:gd name="connsiteX7" fmla="*/ 0 w 3974123"/>
                <a:gd name="connsiteY7" fmla="*/ 1573823 h 1582615"/>
                <a:gd name="connsiteX0" fmla="*/ 0 w 4302051"/>
                <a:gd name="connsiteY0" fmla="*/ 1573823 h 1582615"/>
                <a:gd name="connsiteX1" fmla="*/ 589084 w 4302051"/>
                <a:gd name="connsiteY1" fmla="*/ 1582615 h 1582615"/>
                <a:gd name="connsiteX2" fmla="*/ 2549769 w 4302051"/>
                <a:gd name="connsiteY2" fmla="*/ 105507 h 1582615"/>
                <a:gd name="connsiteX3" fmla="*/ 3956538 w 4302051"/>
                <a:gd name="connsiteY3" fmla="*/ 1239715 h 1582615"/>
                <a:gd name="connsiteX4" fmla="*/ 4302051 w 4302051"/>
                <a:gd name="connsiteY4" fmla="*/ 1515805 h 1582615"/>
                <a:gd name="connsiteX5" fmla="*/ 2540977 w 4302051"/>
                <a:gd name="connsiteY5" fmla="*/ 0 h 1582615"/>
                <a:gd name="connsiteX6" fmla="*/ 1943100 w 4302051"/>
                <a:gd name="connsiteY6" fmla="*/ 17584 h 1582615"/>
                <a:gd name="connsiteX7" fmla="*/ 0 w 4302051"/>
                <a:gd name="connsiteY7" fmla="*/ 1573823 h 1582615"/>
                <a:gd name="connsiteX0" fmla="*/ 0 w 4347933"/>
                <a:gd name="connsiteY0" fmla="*/ 1573823 h 1582615"/>
                <a:gd name="connsiteX1" fmla="*/ 589084 w 4347933"/>
                <a:gd name="connsiteY1" fmla="*/ 1582615 h 1582615"/>
                <a:gd name="connsiteX2" fmla="*/ 2549769 w 4347933"/>
                <a:gd name="connsiteY2" fmla="*/ 105507 h 1582615"/>
                <a:gd name="connsiteX3" fmla="*/ 4347933 w 4347933"/>
                <a:gd name="connsiteY3" fmla="*/ 1578018 h 1582615"/>
                <a:gd name="connsiteX4" fmla="*/ 4302051 w 4347933"/>
                <a:gd name="connsiteY4" fmla="*/ 1515805 h 1582615"/>
                <a:gd name="connsiteX5" fmla="*/ 2540977 w 4347933"/>
                <a:gd name="connsiteY5" fmla="*/ 0 h 1582615"/>
                <a:gd name="connsiteX6" fmla="*/ 1943100 w 4347933"/>
                <a:gd name="connsiteY6" fmla="*/ 17584 h 1582615"/>
                <a:gd name="connsiteX7" fmla="*/ 0 w 4347933"/>
                <a:gd name="connsiteY7" fmla="*/ 1573823 h 1582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47933" h="1582615">
                  <a:moveTo>
                    <a:pt x="0" y="1573823"/>
                  </a:moveTo>
                  <a:lnTo>
                    <a:pt x="589084" y="1582615"/>
                  </a:lnTo>
                  <a:lnTo>
                    <a:pt x="2549769" y="105507"/>
                  </a:lnTo>
                  <a:lnTo>
                    <a:pt x="4347933" y="1578018"/>
                  </a:lnTo>
                  <a:lnTo>
                    <a:pt x="4302051" y="1515805"/>
                  </a:lnTo>
                  <a:lnTo>
                    <a:pt x="2540977" y="0"/>
                  </a:lnTo>
                  <a:lnTo>
                    <a:pt x="1943100" y="17584"/>
                  </a:lnTo>
                  <a:lnTo>
                    <a:pt x="0" y="157382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Arial Unicode MS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C7807A5-23F1-436F-8810-E2C46D6B38E3}"/>
              </a:ext>
            </a:extLst>
          </p:cNvPr>
          <p:cNvGrpSpPr/>
          <p:nvPr/>
        </p:nvGrpSpPr>
        <p:grpSpPr>
          <a:xfrm>
            <a:off x="2208752" y="3108855"/>
            <a:ext cx="7690020" cy="1161587"/>
            <a:chOff x="2199024" y="3128311"/>
            <a:chExt cx="7690020" cy="116158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5E399C-5EA4-44AC-8174-3ED08EC8DB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9270" y="3128311"/>
              <a:ext cx="2372440" cy="549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07633F-6C57-47ED-9061-98D6FCD49A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6603" y="3153991"/>
              <a:ext cx="2372440" cy="549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9056868-1C42-44B0-BCE7-ED8D78A1DF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43" y="3149833"/>
              <a:ext cx="1" cy="114006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3C6F4B-5945-4DDE-A181-B27C4E17EF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09270" y="3128311"/>
              <a:ext cx="1" cy="1140065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FE9F12C-6E74-4413-91EF-D363180F5F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9024" y="4289898"/>
              <a:ext cx="119646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49267B8-76F0-4F33-B858-6204AC3D2D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92577" y="4289898"/>
              <a:ext cx="1196466" cy="0"/>
            </a:xfrm>
            <a:prstGeom prst="line">
              <a:avLst/>
            </a:prstGeom>
            <a:ln w="317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 Placeholder 1">
            <a:extLst>
              <a:ext uri="{FF2B5EF4-FFF2-40B4-BE49-F238E27FC236}">
                <a16:creationId xmlns:a16="http://schemas.microsoft.com/office/drawing/2014/main" id="{63428FE7-3EB3-48E5-8EDB-45D1AB7955DE}"/>
              </a:ext>
            </a:extLst>
          </p:cNvPr>
          <p:cNvSpPr txBox="1">
            <a:spLocks/>
          </p:cNvSpPr>
          <p:nvPr/>
        </p:nvSpPr>
        <p:spPr>
          <a:xfrm>
            <a:off x="3048074" y="3401617"/>
            <a:ext cx="6095852" cy="576063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1CBBB4"/>
                </a:solidFill>
                <a:effectLst/>
                <a:uLnTx/>
                <a:uFillTx/>
                <a:latin typeface="Arial"/>
                <a:ea typeface="Arial Unicode MS"/>
                <a:cs typeface="+mn-cs"/>
              </a:rPr>
              <a:t>Thank you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42F5F5A8-8E1B-441B-B717-7750E12A7C30}"/>
              </a:ext>
            </a:extLst>
          </p:cNvPr>
          <p:cNvSpPr txBox="1">
            <a:spLocks/>
          </p:cNvSpPr>
          <p:nvPr/>
        </p:nvSpPr>
        <p:spPr>
          <a:xfrm>
            <a:off x="3047926" y="4135448"/>
            <a:ext cx="6095852" cy="288032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Ali </a:t>
            </a:r>
            <a:r>
              <a:rPr kumimoji="0" lang="en-US" altLang="ko-KR" sz="20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>Tahsili</a:t>
            </a:r>
            <a:endParaRPr kumimoji="0" lang="en-US" altLang="ko-KR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Arial Unicode MS"/>
              <a:cs typeface="Times New Roman" panose="02020603050405020304" pitchFamily="18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EB5680B-8FF2-4AA7-907D-7C8102B1C964}"/>
              </a:ext>
            </a:extLst>
          </p:cNvPr>
          <p:cNvSpPr/>
          <p:nvPr/>
        </p:nvSpPr>
        <p:spPr>
          <a:xfrm>
            <a:off x="4666878" y="4491633"/>
            <a:ext cx="2791318" cy="276509"/>
          </a:xfrm>
          <a:custGeom>
            <a:avLst/>
            <a:gdLst>
              <a:gd name="connsiteX0" fmla="*/ 0 w 4466492"/>
              <a:gd name="connsiteY0" fmla="*/ 211016 h 211016"/>
              <a:gd name="connsiteX1" fmla="*/ 2321169 w 4466492"/>
              <a:gd name="connsiteY1" fmla="*/ 0 h 211016"/>
              <a:gd name="connsiteX2" fmla="*/ 4466492 w 4466492"/>
              <a:gd name="connsiteY2" fmla="*/ 0 h 211016"/>
              <a:gd name="connsiteX3" fmla="*/ 2057400 w 4466492"/>
              <a:gd name="connsiteY3" fmla="*/ 123093 h 211016"/>
              <a:gd name="connsiteX4" fmla="*/ 0 w 4466492"/>
              <a:gd name="connsiteY4" fmla="*/ 211016 h 211016"/>
              <a:gd name="connsiteX0" fmla="*/ 0 w 4466492"/>
              <a:gd name="connsiteY0" fmla="*/ 361271 h 361271"/>
              <a:gd name="connsiteX1" fmla="*/ 2321169 w 4466492"/>
              <a:gd name="connsiteY1" fmla="*/ 150255 h 361271"/>
              <a:gd name="connsiteX2" fmla="*/ 4466492 w 4466492"/>
              <a:gd name="connsiteY2" fmla="*/ 150255 h 361271"/>
              <a:gd name="connsiteX3" fmla="*/ 2057400 w 4466492"/>
              <a:gd name="connsiteY3" fmla="*/ 273348 h 361271"/>
              <a:gd name="connsiteX4" fmla="*/ 0 w 4466492"/>
              <a:gd name="connsiteY4" fmla="*/ 361271 h 361271"/>
              <a:gd name="connsiteX0" fmla="*/ 0 w 4466492"/>
              <a:gd name="connsiteY0" fmla="*/ 361271 h 439870"/>
              <a:gd name="connsiteX1" fmla="*/ 2321169 w 4466492"/>
              <a:gd name="connsiteY1" fmla="*/ 150255 h 439870"/>
              <a:gd name="connsiteX2" fmla="*/ 4466492 w 4466492"/>
              <a:gd name="connsiteY2" fmla="*/ 150255 h 439870"/>
              <a:gd name="connsiteX3" fmla="*/ 2057400 w 4466492"/>
              <a:gd name="connsiteY3" fmla="*/ 273348 h 439870"/>
              <a:gd name="connsiteX4" fmla="*/ 0 w 4466492"/>
              <a:gd name="connsiteY4" fmla="*/ 361271 h 439870"/>
              <a:gd name="connsiteX0" fmla="*/ 0 w 4466492"/>
              <a:gd name="connsiteY0" fmla="*/ 211016 h 289615"/>
              <a:gd name="connsiteX1" fmla="*/ 4466492 w 4466492"/>
              <a:gd name="connsiteY1" fmla="*/ 0 h 289615"/>
              <a:gd name="connsiteX2" fmla="*/ 2057400 w 4466492"/>
              <a:gd name="connsiteY2" fmla="*/ 123093 h 289615"/>
              <a:gd name="connsiteX3" fmla="*/ 0 w 4466492"/>
              <a:gd name="connsiteY3" fmla="*/ 211016 h 289615"/>
              <a:gd name="connsiteX0" fmla="*/ 0 w 4466492"/>
              <a:gd name="connsiteY0" fmla="*/ 384499 h 463098"/>
              <a:gd name="connsiteX1" fmla="*/ 4466492 w 4466492"/>
              <a:gd name="connsiteY1" fmla="*/ 173483 h 463098"/>
              <a:gd name="connsiteX2" fmla="*/ 2057400 w 4466492"/>
              <a:gd name="connsiteY2" fmla="*/ 296576 h 463098"/>
              <a:gd name="connsiteX3" fmla="*/ 0 w 4466492"/>
              <a:gd name="connsiteY3" fmla="*/ 384499 h 463098"/>
              <a:gd name="connsiteX0" fmla="*/ 0 w 4466492"/>
              <a:gd name="connsiteY0" fmla="*/ 432630 h 511229"/>
              <a:gd name="connsiteX1" fmla="*/ 4466492 w 4466492"/>
              <a:gd name="connsiteY1" fmla="*/ 221614 h 511229"/>
              <a:gd name="connsiteX2" fmla="*/ 2057400 w 4466492"/>
              <a:gd name="connsiteY2" fmla="*/ 344707 h 511229"/>
              <a:gd name="connsiteX3" fmla="*/ 0 w 4466492"/>
              <a:gd name="connsiteY3" fmla="*/ 432630 h 511229"/>
              <a:gd name="connsiteX0" fmla="*/ 0 w 4466492"/>
              <a:gd name="connsiteY0" fmla="*/ 342947 h 421546"/>
              <a:gd name="connsiteX1" fmla="*/ 4466492 w 4466492"/>
              <a:gd name="connsiteY1" fmla="*/ 131931 h 421546"/>
              <a:gd name="connsiteX2" fmla="*/ 2057400 w 4466492"/>
              <a:gd name="connsiteY2" fmla="*/ 255024 h 421546"/>
              <a:gd name="connsiteX3" fmla="*/ 0 w 4466492"/>
              <a:gd name="connsiteY3" fmla="*/ 342947 h 421546"/>
              <a:gd name="connsiteX0" fmla="*/ 0 w 4466492"/>
              <a:gd name="connsiteY0" fmla="*/ 313032 h 391631"/>
              <a:gd name="connsiteX1" fmla="*/ 4466492 w 4466492"/>
              <a:gd name="connsiteY1" fmla="*/ 102016 h 391631"/>
              <a:gd name="connsiteX2" fmla="*/ 2057400 w 4466492"/>
              <a:gd name="connsiteY2" fmla="*/ 225109 h 391631"/>
              <a:gd name="connsiteX3" fmla="*/ 0 w 4466492"/>
              <a:gd name="connsiteY3" fmla="*/ 313032 h 391631"/>
              <a:gd name="connsiteX0" fmla="*/ 0 w 4466492"/>
              <a:gd name="connsiteY0" fmla="*/ 327389 h 405988"/>
              <a:gd name="connsiteX1" fmla="*/ 4466492 w 4466492"/>
              <a:gd name="connsiteY1" fmla="*/ 116373 h 405988"/>
              <a:gd name="connsiteX2" fmla="*/ 2057400 w 4466492"/>
              <a:gd name="connsiteY2" fmla="*/ 239466 h 405988"/>
              <a:gd name="connsiteX3" fmla="*/ 0 w 4466492"/>
              <a:gd name="connsiteY3" fmla="*/ 327389 h 405988"/>
              <a:gd name="connsiteX0" fmla="*/ 0 w 4466492"/>
              <a:gd name="connsiteY0" fmla="*/ 371163 h 449762"/>
              <a:gd name="connsiteX1" fmla="*/ 4466492 w 4466492"/>
              <a:gd name="connsiteY1" fmla="*/ 160147 h 449762"/>
              <a:gd name="connsiteX2" fmla="*/ 2057400 w 4466492"/>
              <a:gd name="connsiteY2" fmla="*/ 283240 h 449762"/>
              <a:gd name="connsiteX3" fmla="*/ 0 w 4466492"/>
              <a:gd name="connsiteY3" fmla="*/ 371163 h 449762"/>
              <a:gd name="connsiteX0" fmla="*/ 0 w 4466492"/>
              <a:gd name="connsiteY0" fmla="*/ 359671 h 438270"/>
              <a:gd name="connsiteX1" fmla="*/ 4466492 w 4466492"/>
              <a:gd name="connsiteY1" fmla="*/ 148655 h 438270"/>
              <a:gd name="connsiteX2" fmla="*/ 2057400 w 4466492"/>
              <a:gd name="connsiteY2" fmla="*/ 271748 h 438270"/>
              <a:gd name="connsiteX3" fmla="*/ 0 w 4466492"/>
              <a:gd name="connsiteY3" fmla="*/ 359671 h 438270"/>
              <a:gd name="connsiteX0" fmla="*/ 0 w 4466492"/>
              <a:gd name="connsiteY0" fmla="*/ 364024 h 442623"/>
              <a:gd name="connsiteX1" fmla="*/ 4466492 w 4466492"/>
              <a:gd name="connsiteY1" fmla="*/ 153008 h 442623"/>
              <a:gd name="connsiteX2" fmla="*/ 2057400 w 4466492"/>
              <a:gd name="connsiteY2" fmla="*/ 276101 h 442623"/>
              <a:gd name="connsiteX3" fmla="*/ 0 w 4466492"/>
              <a:gd name="connsiteY3" fmla="*/ 364024 h 442623"/>
              <a:gd name="connsiteX0" fmla="*/ 0 w 4466492"/>
              <a:gd name="connsiteY0" fmla="*/ 372025 h 450624"/>
              <a:gd name="connsiteX1" fmla="*/ 4466492 w 4466492"/>
              <a:gd name="connsiteY1" fmla="*/ 161009 h 450624"/>
              <a:gd name="connsiteX2" fmla="*/ 2057400 w 4466492"/>
              <a:gd name="connsiteY2" fmla="*/ 284102 h 450624"/>
              <a:gd name="connsiteX3" fmla="*/ 0 w 4466492"/>
              <a:gd name="connsiteY3" fmla="*/ 372025 h 450624"/>
              <a:gd name="connsiteX0" fmla="*/ 0 w 4466492"/>
              <a:gd name="connsiteY0" fmla="*/ 378529 h 457128"/>
              <a:gd name="connsiteX1" fmla="*/ 4466492 w 4466492"/>
              <a:gd name="connsiteY1" fmla="*/ 167513 h 457128"/>
              <a:gd name="connsiteX2" fmla="*/ 2057400 w 4466492"/>
              <a:gd name="connsiteY2" fmla="*/ 290606 h 457128"/>
              <a:gd name="connsiteX3" fmla="*/ 0 w 4466492"/>
              <a:gd name="connsiteY3" fmla="*/ 378529 h 457128"/>
              <a:gd name="connsiteX0" fmla="*/ 0 w 4466492"/>
              <a:gd name="connsiteY0" fmla="*/ 378529 h 458597"/>
              <a:gd name="connsiteX1" fmla="*/ 4466492 w 4466492"/>
              <a:gd name="connsiteY1" fmla="*/ 167513 h 458597"/>
              <a:gd name="connsiteX2" fmla="*/ 2057400 w 4466492"/>
              <a:gd name="connsiteY2" fmla="*/ 290606 h 458597"/>
              <a:gd name="connsiteX3" fmla="*/ 0 w 4466492"/>
              <a:gd name="connsiteY3" fmla="*/ 378529 h 458597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97014"/>
              <a:gd name="connsiteX1" fmla="*/ 4466492 w 4466492"/>
              <a:gd name="connsiteY1" fmla="*/ 167513 h 497014"/>
              <a:gd name="connsiteX2" fmla="*/ 0 w 4466492"/>
              <a:gd name="connsiteY2" fmla="*/ 378529 h 497014"/>
              <a:gd name="connsiteX0" fmla="*/ 0 w 4466492"/>
              <a:gd name="connsiteY0" fmla="*/ 378529 h 392160"/>
              <a:gd name="connsiteX1" fmla="*/ 4466492 w 4466492"/>
              <a:gd name="connsiteY1" fmla="*/ 167513 h 392160"/>
              <a:gd name="connsiteX2" fmla="*/ 0 w 4466492"/>
              <a:gd name="connsiteY2" fmla="*/ 378529 h 392160"/>
              <a:gd name="connsiteX0" fmla="*/ 0 w 4466492"/>
              <a:gd name="connsiteY0" fmla="*/ 378529 h 378529"/>
              <a:gd name="connsiteX1" fmla="*/ 4466492 w 4466492"/>
              <a:gd name="connsiteY1" fmla="*/ 167513 h 378529"/>
              <a:gd name="connsiteX2" fmla="*/ 0 w 4466492"/>
              <a:gd name="connsiteY2" fmla="*/ 378529 h 378529"/>
              <a:gd name="connsiteX0" fmla="*/ 0 w 4466492"/>
              <a:gd name="connsiteY0" fmla="*/ 378529 h 446473"/>
              <a:gd name="connsiteX1" fmla="*/ 4466492 w 4466492"/>
              <a:gd name="connsiteY1" fmla="*/ 167513 h 446473"/>
              <a:gd name="connsiteX2" fmla="*/ 0 w 4466492"/>
              <a:gd name="connsiteY2" fmla="*/ 378529 h 446473"/>
              <a:gd name="connsiteX0" fmla="*/ 0 w 4466492"/>
              <a:gd name="connsiteY0" fmla="*/ 378529 h 449292"/>
              <a:gd name="connsiteX1" fmla="*/ 4466492 w 4466492"/>
              <a:gd name="connsiteY1" fmla="*/ 167513 h 449292"/>
              <a:gd name="connsiteX2" fmla="*/ 0 w 4466492"/>
              <a:gd name="connsiteY2" fmla="*/ 378529 h 449292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48819"/>
              <a:gd name="connsiteX1" fmla="*/ 4466492 w 4466492"/>
              <a:gd name="connsiteY1" fmla="*/ 167513 h 448819"/>
              <a:gd name="connsiteX2" fmla="*/ 0 w 4466492"/>
              <a:gd name="connsiteY2" fmla="*/ 378529 h 448819"/>
              <a:gd name="connsiteX0" fmla="*/ 0 w 4466492"/>
              <a:gd name="connsiteY0" fmla="*/ 378529 h 452165"/>
              <a:gd name="connsiteX1" fmla="*/ 4466492 w 4466492"/>
              <a:gd name="connsiteY1" fmla="*/ 167513 h 452165"/>
              <a:gd name="connsiteX2" fmla="*/ 0 w 4466492"/>
              <a:gd name="connsiteY2" fmla="*/ 378529 h 452165"/>
              <a:gd name="connsiteX0" fmla="*/ 0 w 4466492"/>
              <a:gd name="connsiteY0" fmla="*/ 378529 h 450722"/>
              <a:gd name="connsiteX1" fmla="*/ 4466492 w 4466492"/>
              <a:gd name="connsiteY1" fmla="*/ 167513 h 450722"/>
              <a:gd name="connsiteX2" fmla="*/ 0 w 4466492"/>
              <a:gd name="connsiteY2" fmla="*/ 378529 h 45072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4802"/>
              <a:gd name="connsiteX1" fmla="*/ 4466492 w 4466492"/>
              <a:gd name="connsiteY1" fmla="*/ 161593 h 444802"/>
              <a:gd name="connsiteX2" fmla="*/ 0 w 4466492"/>
              <a:gd name="connsiteY2" fmla="*/ 372609 h 444802"/>
              <a:gd name="connsiteX0" fmla="*/ 0 w 4466492"/>
              <a:gd name="connsiteY0" fmla="*/ 372609 h 445281"/>
              <a:gd name="connsiteX1" fmla="*/ 4466492 w 4466492"/>
              <a:gd name="connsiteY1" fmla="*/ 161593 h 445281"/>
              <a:gd name="connsiteX2" fmla="*/ 0 w 4466492"/>
              <a:gd name="connsiteY2" fmla="*/ 372609 h 445281"/>
              <a:gd name="connsiteX0" fmla="*/ 0 w 4466492"/>
              <a:gd name="connsiteY0" fmla="*/ 372609 h 442453"/>
              <a:gd name="connsiteX1" fmla="*/ 4466492 w 4466492"/>
              <a:gd name="connsiteY1" fmla="*/ 161593 h 442453"/>
              <a:gd name="connsiteX2" fmla="*/ 0 w 4466492"/>
              <a:gd name="connsiteY2" fmla="*/ 372609 h 44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6492" h="442453">
                <a:moveTo>
                  <a:pt x="0" y="372609"/>
                </a:moveTo>
                <a:cubicBezTo>
                  <a:pt x="2062834" y="-612130"/>
                  <a:pt x="1959808" y="732516"/>
                  <a:pt x="4466492" y="161593"/>
                </a:cubicBezTo>
                <a:cubicBezTo>
                  <a:pt x="2190074" y="992819"/>
                  <a:pt x="2273080" y="-358501"/>
                  <a:pt x="0" y="37260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09FCB2-E5FA-4FAB-8331-F870CA84FC52}"/>
              </a:ext>
            </a:extLst>
          </p:cNvPr>
          <p:cNvGrpSpPr/>
          <p:nvPr/>
        </p:nvGrpSpPr>
        <p:grpSpPr>
          <a:xfrm>
            <a:off x="3617869" y="613314"/>
            <a:ext cx="4859204" cy="2586924"/>
            <a:chOff x="3631780" y="1691976"/>
            <a:chExt cx="4859204" cy="2586924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0C631F9-61E4-4768-9606-200381788571}"/>
                </a:ext>
              </a:extLst>
            </p:cNvPr>
            <p:cNvSpPr/>
            <p:nvPr/>
          </p:nvSpPr>
          <p:spPr>
            <a:xfrm>
              <a:off x="4356826" y="3580626"/>
              <a:ext cx="692338" cy="69233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394B503-D825-4E31-AB73-23BFF8BDB5A7}"/>
                </a:ext>
              </a:extLst>
            </p:cNvPr>
            <p:cNvGrpSpPr/>
            <p:nvPr/>
          </p:nvGrpSpPr>
          <p:grpSpPr>
            <a:xfrm>
              <a:off x="5715672" y="1691976"/>
              <a:ext cx="2775312" cy="2580988"/>
              <a:chOff x="5715672" y="1691976"/>
              <a:chExt cx="2775312" cy="2580988"/>
            </a:xfrm>
            <a:solidFill>
              <a:schemeClr val="accent4"/>
            </a:solidFill>
          </p:grpSpPr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A28E6BB-A726-401D-9DDD-5F92C947EDF3}"/>
                  </a:ext>
                </a:extLst>
              </p:cNvPr>
              <p:cNvSpPr/>
              <p:nvPr/>
            </p:nvSpPr>
            <p:spPr>
              <a:xfrm>
                <a:off x="7644977" y="3580626"/>
                <a:ext cx="692338" cy="69233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EDB4D471-3EE6-43E8-970E-CF639D434A11}"/>
                  </a:ext>
                </a:extLst>
              </p:cNvPr>
              <p:cNvSpPr/>
              <p:nvPr/>
            </p:nvSpPr>
            <p:spPr>
              <a:xfrm>
                <a:off x="7042069" y="2524772"/>
                <a:ext cx="1448915" cy="144891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5DD50AD5-5024-4A62-A30E-665076B2C11B}"/>
                  </a:ext>
                </a:extLst>
              </p:cNvPr>
              <p:cNvSpPr/>
              <p:nvPr/>
            </p:nvSpPr>
            <p:spPr>
              <a:xfrm>
                <a:off x="6494078" y="2004217"/>
                <a:ext cx="1150899" cy="11509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819CD144-FB47-45C3-99B0-1B65C3AEFF36}"/>
                  </a:ext>
                </a:extLst>
              </p:cNvPr>
              <p:cNvSpPr/>
              <p:nvPr/>
            </p:nvSpPr>
            <p:spPr>
              <a:xfrm>
                <a:off x="5715672" y="1691976"/>
                <a:ext cx="969145" cy="96914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E593F526-091F-401E-BBD5-E9FF70662B33}"/>
                  </a:ext>
                </a:extLst>
              </p:cNvPr>
              <p:cNvSpPr/>
              <p:nvPr/>
            </p:nvSpPr>
            <p:spPr>
              <a:xfrm>
                <a:off x="7084624" y="3972002"/>
                <a:ext cx="952666" cy="2931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698F40DC-84D3-46C2-A20D-F6745530A9C6}"/>
                </a:ext>
              </a:extLst>
            </p:cNvPr>
            <p:cNvGrpSpPr/>
            <p:nvPr/>
          </p:nvGrpSpPr>
          <p:grpSpPr>
            <a:xfrm>
              <a:off x="4298370" y="1809306"/>
              <a:ext cx="3786551" cy="2465573"/>
              <a:chOff x="4298370" y="1809306"/>
              <a:chExt cx="3786551" cy="2465573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3B6F4FE-CE5D-4EBF-8D40-23B9F6B9B561}"/>
                  </a:ext>
                </a:extLst>
              </p:cNvPr>
              <p:cNvSpPr/>
              <p:nvPr/>
            </p:nvSpPr>
            <p:spPr>
              <a:xfrm>
                <a:off x="5322069" y="2156859"/>
                <a:ext cx="1043914" cy="104391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A05449D-A33C-4335-9843-3A80FBDDDB50}"/>
                  </a:ext>
                </a:extLst>
              </p:cNvPr>
              <p:cNvSpPr/>
              <p:nvPr/>
            </p:nvSpPr>
            <p:spPr>
              <a:xfrm>
                <a:off x="4298370" y="2176549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2D6B552-3189-4147-84C2-2A748B538A89}"/>
                  </a:ext>
                </a:extLst>
              </p:cNvPr>
              <p:cNvSpPr/>
              <p:nvPr/>
            </p:nvSpPr>
            <p:spPr>
              <a:xfrm>
                <a:off x="4809919" y="1809306"/>
                <a:ext cx="1081542" cy="108154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71CC03B-730B-4E16-9599-45CCB610C0AA}"/>
                  </a:ext>
                </a:extLst>
              </p:cNvPr>
              <p:cNvSpPr/>
              <p:nvPr/>
            </p:nvSpPr>
            <p:spPr>
              <a:xfrm>
                <a:off x="6180316" y="2502943"/>
                <a:ext cx="753706" cy="75370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14095228-C3EB-4F5D-83FA-87EDAD0E1DE5}"/>
                  </a:ext>
                </a:extLst>
              </p:cNvPr>
              <p:cNvSpPr/>
              <p:nvPr/>
            </p:nvSpPr>
            <p:spPr>
              <a:xfrm>
                <a:off x="6934022" y="2588625"/>
                <a:ext cx="1150899" cy="11509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BF4EA60-722E-4387-8DE3-F2355315F5FD}"/>
                  </a:ext>
                </a:extLst>
              </p:cNvPr>
              <p:cNvSpPr/>
              <p:nvPr/>
            </p:nvSpPr>
            <p:spPr>
              <a:xfrm>
                <a:off x="7325201" y="3425414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54B44DC-7085-427B-B1E6-2F0DBAFF286E}"/>
                  </a:ext>
                </a:extLst>
              </p:cNvPr>
              <p:cNvSpPr/>
              <p:nvPr/>
            </p:nvSpPr>
            <p:spPr>
              <a:xfrm>
                <a:off x="7095848" y="3619731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93BD2288-7EC4-4F9A-BBAF-672A911569C8}"/>
                  </a:ext>
                </a:extLst>
              </p:cNvPr>
              <p:cNvSpPr/>
              <p:nvPr/>
            </p:nvSpPr>
            <p:spPr>
              <a:xfrm>
                <a:off x="6575764" y="2862232"/>
                <a:ext cx="655148" cy="6551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0B470C35-87E2-4B15-B876-4ABECC14759D}"/>
                  </a:ext>
                </a:extLst>
              </p:cNvPr>
              <p:cNvSpPr/>
              <p:nvPr/>
            </p:nvSpPr>
            <p:spPr>
              <a:xfrm>
                <a:off x="6473567" y="3370881"/>
                <a:ext cx="841098" cy="84109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9C51137-DE95-484C-AB2C-A0694794CD58}"/>
                  </a:ext>
                </a:extLst>
              </p:cNvPr>
              <p:cNvSpPr/>
              <p:nvPr/>
            </p:nvSpPr>
            <p:spPr>
              <a:xfrm>
                <a:off x="6226213" y="4147024"/>
                <a:ext cx="1256511" cy="10344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C659651-087D-4F2B-B1D0-550E68A15FFA}"/>
                  </a:ext>
                </a:extLst>
              </p:cNvPr>
              <p:cNvSpPr/>
              <p:nvPr/>
            </p:nvSpPr>
            <p:spPr>
              <a:xfrm>
                <a:off x="5260062" y="2611101"/>
                <a:ext cx="692338" cy="69233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E8D53D4-51A0-4C0C-84CE-9367474FCBE7}"/>
                </a:ext>
              </a:extLst>
            </p:cNvPr>
            <p:cNvGrpSpPr/>
            <p:nvPr/>
          </p:nvGrpSpPr>
          <p:grpSpPr>
            <a:xfrm>
              <a:off x="3631780" y="2451097"/>
              <a:ext cx="3196921" cy="1827803"/>
              <a:chOff x="3631780" y="2451097"/>
              <a:chExt cx="3196921" cy="1827803"/>
            </a:xfrm>
          </p:grpSpPr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A4B458D-8FD7-4A2A-A060-6FF7E0E2B267}"/>
                  </a:ext>
                </a:extLst>
              </p:cNvPr>
              <p:cNvSpPr/>
              <p:nvPr/>
            </p:nvSpPr>
            <p:spPr>
              <a:xfrm>
                <a:off x="3631780" y="2451097"/>
                <a:ext cx="969145" cy="96914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8BA6BC9-D735-4D73-9FD3-895116AEA8C5}"/>
                  </a:ext>
                </a:extLst>
              </p:cNvPr>
              <p:cNvSpPr/>
              <p:nvPr/>
            </p:nvSpPr>
            <p:spPr>
              <a:xfrm>
                <a:off x="3681373" y="3214859"/>
                <a:ext cx="692338" cy="69233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46853D9-694E-4B79-8CDB-47A75515B06B}"/>
                  </a:ext>
                </a:extLst>
              </p:cNvPr>
              <p:cNvSpPr/>
              <p:nvPr/>
            </p:nvSpPr>
            <p:spPr>
              <a:xfrm>
                <a:off x="4232071" y="2602088"/>
                <a:ext cx="1150899" cy="1150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D9108E8-B0C5-4D56-AF9F-74828E502384}"/>
                  </a:ext>
                </a:extLst>
              </p:cNvPr>
              <p:cNvSpPr/>
              <p:nvPr/>
            </p:nvSpPr>
            <p:spPr>
              <a:xfrm>
                <a:off x="3857615" y="3486535"/>
                <a:ext cx="792365" cy="79236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C88BC40-4522-4AEB-8F8C-5372F842E3D9}"/>
                  </a:ext>
                </a:extLst>
              </p:cNvPr>
              <p:cNvSpPr/>
              <p:nvPr/>
            </p:nvSpPr>
            <p:spPr>
              <a:xfrm>
                <a:off x="4643275" y="2959747"/>
                <a:ext cx="1312378" cy="131237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94AD2F7A-40DE-4185-AA5C-910325EB50C5}"/>
                  </a:ext>
                </a:extLst>
              </p:cNvPr>
              <p:cNvSpPr/>
              <p:nvPr/>
            </p:nvSpPr>
            <p:spPr>
              <a:xfrm>
                <a:off x="5510955" y="3011196"/>
                <a:ext cx="1262266" cy="126226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5CD86D3-9910-4770-A5D6-0B72D9B7CB43}"/>
                  </a:ext>
                </a:extLst>
              </p:cNvPr>
              <p:cNvSpPr/>
              <p:nvPr/>
            </p:nvSpPr>
            <p:spPr>
              <a:xfrm>
                <a:off x="4247109" y="4098443"/>
                <a:ext cx="1967954" cy="1725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783C925-88BC-4467-99FF-CABF194BCDC0}"/>
                  </a:ext>
                </a:extLst>
              </p:cNvPr>
              <p:cNvSpPr/>
              <p:nvPr/>
            </p:nvSpPr>
            <p:spPr>
              <a:xfrm>
                <a:off x="6296024" y="3742075"/>
                <a:ext cx="532677" cy="5326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EC09DC31-6504-49FA-A4A1-6DC91E25EA58}"/>
                </a:ext>
              </a:extLst>
            </p:cNvPr>
            <p:cNvGrpSpPr/>
            <p:nvPr/>
          </p:nvGrpSpPr>
          <p:grpSpPr>
            <a:xfrm>
              <a:off x="4055658" y="1945053"/>
              <a:ext cx="4220275" cy="2333847"/>
              <a:chOff x="4055658" y="1925597"/>
              <a:chExt cx="4220275" cy="2333847"/>
            </a:xfrm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A0F61A66-904D-4A29-8179-FAA2EB5F5579}"/>
                  </a:ext>
                </a:extLst>
              </p:cNvPr>
              <p:cNvSpPr/>
              <p:nvPr/>
            </p:nvSpPr>
            <p:spPr>
              <a:xfrm>
                <a:off x="5674127" y="213722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2B4D871-B8E2-4BE4-8939-895F487BE3DC}"/>
                  </a:ext>
                </a:extLst>
              </p:cNvPr>
              <p:cNvSpPr/>
              <p:nvPr/>
            </p:nvSpPr>
            <p:spPr>
              <a:xfrm>
                <a:off x="6153901" y="228001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7F13794-1B2C-4A0C-AC3D-198348B02E83}"/>
                  </a:ext>
                </a:extLst>
              </p:cNvPr>
              <p:cNvSpPr/>
              <p:nvPr/>
            </p:nvSpPr>
            <p:spPr>
              <a:xfrm>
                <a:off x="5147338" y="192559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7F221DB-4996-4AC5-942F-CEA477818212}"/>
                  </a:ext>
                </a:extLst>
              </p:cNvPr>
              <p:cNvSpPr/>
              <p:nvPr/>
            </p:nvSpPr>
            <p:spPr>
              <a:xfrm>
                <a:off x="6782219" y="265908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39E209C2-A89E-4AEA-AD5C-FC0A89789CB7}"/>
                  </a:ext>
                </a:extLst>
              </p:cNvPr>
              <p:cNvSpPr/>
              <p:nvPr/>
            </p:nvSpPr>
            <p:spPr>
              <a:xfrm>
                <a:off x="4797295" y="266641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8283130-CCDF-49AD-A502-B17FD350747F}"/>
                  </a:ext>
                </a:extLst>
              </p:cNvPr>
              <p:cNvSpPr/>
              <p:nvPr/>
            </p:nvSpPr>
            <p:spPr>
              <a:xfrm>
                <a:off x="4310739" y="3286263"/>
                <a:ext cx="532405" cy="970323"/>
              </a:xfrm>
              <a:custGeom>
                <a:avLst/>
                <a:gdLst>
                  <a:gd name="connsiteX0" fmla="*/ 475422 w 923439"/>
                  <a:gd name="connsiteY0" fmla="*/ 855427 h 1647670"/>
                  <a:gd name="connsiteX1" fmla="*/ 475422 w 923439"/>
                  <a:gd name="connsiteY1" fmla="*/ 969146 h 1647670"/>
                  <a:gd name="connsiteX2" fmla="*/ 589141 w 923439"/>
                  <a:gd name="connsiteY2" fmla="*/ 969146 h 1647670"/>
                  <a:gd name="connsiteX3" fmla="*/ 589141 w 923439"/>
                  <a:gd name="connsiteY3" fmla="*/ 855427 h 1647670"/>
                  <a:gd name="connsiteX4" fmla="*/ 334298 w 923439"/>
                  <a:gd name="connsiteY4" fmla="*/ 855427 h 1647670"/>
                  <a:gd name="connsiteX5" fmla="*/ 334298 w 923439"/>
                  <a:gd name="connsiteY5" fmla="*/ 969146 h 1647670"/>
                  <a:gd name="connsiteX6" fmla="*/ 448017 w 923439"/>
                  <a:gd name="connsiteY6" fmla="*/ 969146 h 1647670"/>
                  <a:gd name="connsiteX7" fmla="*/ 448017 w 923439"/>
                  <a:gd name="connsiteY7" fmla="*/ 855427 h 1647670"/>
                  <a:gd name="connsiteX8" fmla="*/ 475422 w 923439"/>
                  <a:gd name="connsiteY8" fmla="*/ 709876 h 1647670"/>
                  <a:gd name="connsiteX9" fmla="*/ 475422 w 923439"/>
                  <a:gd name="connsiteY9" fmla="*/ 823595 h 1647670"/>
                  <a:gd name="connsiteX10" fmla="*/ 589141 w 923439"/>
                  <a:gd name="connsiteY10" fmla="*/ 823595 h 1647670"/>
                  <a:gd name="connsiteX11" fmla="*/ 589141 w 923439"/>
                  <a:gd name="connsiteY11" fmla="*/ 709876 h 1647670"/>
                  <a:gd name="connsiteX12" fmla="*/ 334298 w 923439"/>
                  <a:gd name="connsiteY12" fmla="*/ 709876 h 1647670"/>
                  <a:gd name="connsiteX13" fmla="*/ 334298 w 923439"/>
                  <a:gd name="connsiteY13" fmla="*/ 823595 h 1647670"/>
                  <a:gd name="connsiteX14" fmla="*/ 448017 w 923439"/>
                  <a:gd name="connsiteY14" fmla="*/ 823595 h 1647670"/>
                  <a:gd name="connsiteX15" fmla="*/ 448017 w 923439"/>
                  <a:gd name="connsiteY15" fmla="*/ 709876 h 1647670"/>
                  <a:gd name="connsiteX16" fmla="*/ 475422 w 923439"/>
                  <a:gd name="connsiteY16" fmla="*/ 500489 h 1647670"/>
                  <a:gd name="connsiteX17" fmla="*/ 475422 w 923439"/>
                  <a:gd name="connsiteY17" fmla="*/ 614208 h 1647670"/>
                  <a:gd name="connsiteX18" fmla="*/ 589141 w 923439"/>
                  <a:gd name="connsiteY18" fmla="*/ 614208 h 1647670"/>
                  <a:gd name="connsiteX19" fmla="*/ 589141 w 923439"/>
                  <a:gd name="connsiteY19" fmla="*/ 500489 h 1647670"/>
                  <a:gd name="connsiteX20" fmla="*/ 334298 w 923439"/>
                  <a:gd name="connsiteY20" fmla="*/ 500489 h 1647670"/>
                  <a:gd name="connsiteX21" fmla="*/ 334298 w 923439"/>
                  <a:gd name="connsiteY21" fmla="*/ 614208 h 1647670"/>
                  <a:gd name="connsiteX22" fmla="*/ 448017 w 923439"/>
                  <a:gd name="connsiteY22" fmla="*/ 614208 h 1647670"/>
                  <a:gd name="connsiteX23" fmla="*/ 448017 w 923439"/>
                  <a:gd name="connsiteY23" fmla="*/ 500489 h 1647670"/>
                  <a:gd name="connsiteX24" fmla="*/ 475422 w 923439"/>
                  <a:gd name="connsiteY24" fmla="*/ 354938 h 1647670"/>
                  <a:gd name="connsiteX25" fmla="*/ 475422 w 923439"/>
                  <a:gd name="connsiteY25" fmla="*/ 468657 h 1647670"/>
                  <a:gd name="connsiteX26" fmla="*/ 589141 w 923439"/>
                  <a:gd name="connsiteY26" fmla="*/ 468657 h 1647670"/>
                  <a:gd name="connsiteX27" fmla="*/ 589141 w 923439"/>
                  <a:gd name="connsiteY27" fmla="*/ 354938 h 1647670"/>
                  <a:gd name="connsiteX28" fmla="*/ 334298 w 923439"/>
                  <a:gd name="connsiteY28" fmla="*/ 354938 h 1647670"/>
                  <a:gd name="connsiteX29" fmla="*/ 334298 w 923439"/>
                  <a:gd name="connsiteY29" fmla="*/ 468657 h 1647670"/>
                  <a:gd name="connsiteX30" fmla="*/ 448017 w 923439"/>
                  <a:gd name="connsiteY30" fmla="*/ 468657 h 1647670"/>
                  <a:gd name="connsiteX31" fmla="*/ 448017 w 923439"/>
                  <a:gd name="connsiteY31" fmla="*/ 354938 h 1647670"/>
                  <a:gd name="connsiteX32" fmla="*/ 461720 w 923439"/>
                  <a:gd name="connsiteY32" fmla="*/ 0 h 1647670"/>
                  <a:gd name="connsiteX33" fmla="*/ 923439 w 923439"/>
                  <a:gd name="connsiteY33" fmla="*/ 308459 h 1647670"/>
                  <a:gd name="connsiteX34" fmla="*/ 768082 w 923439"/>
                  <a:gd name="connsiteY34" fmla="*/ 308459 h 1647670"/>
                  <a:gd name="connsiteX35" fmla="*/ 768082 w 923439"/>
                  <a:gd name="connsiteY35" fmla="*/ 1647670 h 1647670"/>
                  <a:gd name="connsiteX36" fmla="*/ 155357 w 923439"/>
                  <a:gd name="connsiteY36" fmla="*/ 1647670 h 1647670"/>
                  <a:gd name="connsiteX37" fmla="*/ 155357 w 923439"/>
                  <a:gd name="connsiteY37" fmla="*/ 308459 h 1647670"/>
                  <a:gd name="connsiteX38" fmla="*/ 0 w 923439"/>
                  <a:gd name="connsiteY38" fmla="*/ 308459 h 16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923439" h="1647670">
                    <a:moveTo>
                      <a:pt x="475422" y="855427"/>
                    </a:moveTo>
                    <a:lnTo>
                      <a:pt x="475422" y="969146"/>
                    </a:lnTo>
                    <a:lnTo>
                      <a:pt x="589141" y="969146"/>
                    </a:lnTo>
                    <a:lnTo>
                      <a:pt x="589141" y="855427"/>
                    </a:lnTo>
                    <a:close/>
                    <a:moveTo>
                      <a:pt x="334298" y="855427"/>
                    </a:moveTo>
                    <a:lnTo>
                      <a:pt x="334298" y="969146"/>
                    </a:lnTo>
                    <a:lnTo>
                      <a:pt x="448017" y="969146"/>
                    </a:lnTo>
                    <a:lnTo>
                      <a:pt x="448017" y="855427"/>
                    </a:lnTo>
                    <a:close/>
                    <a:moveTo>
                      <a:pt x="475422" y="709876"/>
                    </a:moveTo>
                    <a:lnTo>
                      <a:pt x="475422" y="823595"/>
                    </a:lnTo>
                    <a:lnTo>
                      <a:pt x="589141" y="823595"/>
                    </a:lnTo>
                    <a:lnTo>
                      <a:pt x="589141" y="709876"/>
                    </a:lnTo>
                    <a:close/>
                    <a:moveTo>
                      <a:pt x="334298" y="709876"/>
                    </a:moveTo>
                    <a:lnTo>
                      <a:pt x="334298" y="823595"/>
                    </a:lnTo>
                    <a:lnTo>
                      <a:pt x="448017" y="823595"/>
                    </a:lnTo>
                    <a:lnTo>
                      <a:pt x="448017" y="709876"/>
                    </a:lnTo>
                    <a:close/>
                    <a:moveTo>
                      <a:pt x="475422" y="500489"/>
                    </a:moveTo>
                    <a:lnTo>
                      <a:pt x="475422" y="614208"/>
                    </a:lnTo>
                    <a:lnTo>
                      <a:pt x="589141" y="614208"/>
                    </a:lnTo>
                    <a:lnTo>
                      <a:pt x="589141" y="500489"/>
                    </a:lnTo>
                    <a:close/>
                    <a:moveTo>
                      <a:pt x="334298" y="500489"/>
                    </a:moveTo>
                    <a:lnTo>
                      <a:pt x="334298" y="614208"/>
                    </a:lnTo>
                    <a:lnTo>
                      <a:pt x="448017" y="614208"/>
                    </a:lnTo>
                    <a:lnTo>
                      <a:pt x="448017" y="500489"/>
                    </a:lnTo>
                    <a:close/>
                    <a:moveTo>
                      <a:pt x="475422" y="354938"/>
                    </a:moveTo>
                    <a:lnTo>
                      <a:pt x="475422" y="468657"/>
                    </a:lnTo>
                    <a:lnTo>
                      <a:pt x="589141" y="468657"/>
                    </a:lnTo>
                    <a:lnTo>
                      <a:pt x="589141" y="354938"/>
                    </a:lnTo>
                    <a:close/>
                    <a:moveTo>
                      <a:pt x="334298" y="354938"/>
                    </a:moveTo>
                    <a:lnTo>
                      <a:pt x="334298" y="468657"/>
                    </a:lnTo>
                    <a:lnTo>
                      <a:pt x="448017" y="468657"/>
                    </a:lnTo>
                    <a:lnTo>
                      <a:pt x="448017" y="354938"/>
                    </a:lnTo>
                    <a:close/>
                    <a:moveTo>
                      <a:pt x="461720" y="0"/>
                    </a:moveTo>
                    <a:lnTo>
                      <a:pt x="923439" y="308459"/>
                    </a:lnTo>
                    <a:lnTo>
                      <a:pt x="768082" y="308459"/>
                    </a:lnTo>
                    <a:lnTo>
                      <a:pt x="768082" y="1647670"/>
                    </a:lnTo>
                    <a:lnTo>
                      <a:pt x="155357" y="1647670"/>
                    </a:lnTo>
                    <a:lnTo>
                      <a:pt x="155357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46B69AC9-F802-4DB9-AE2D-2ABA598EEBC1}"/>
                  </a:ext>
                </a:extLst>
              </p:cNvPr>
              <p:cNvSpPr/>
              <p:nvPr/>
            </p:nvSpPr>
            <p:spPr>
              <a:xfrm>
                <a:off x="7531101" y="3229418"/>
                <a:ext cx="202983" cy="1027168"/>
              </a:xfrm>
              <a:custGeom>
                <a:avLst/>
                <a:gdLst>
                  <a:gd name="connsiteX0" fmla="*/ 99275 w 306850"/>
                  <a:gd name="connsiteY0" fmla="*/ 1096373 h 1339211"/>
                  <a:gd name="connsiteX1" fmla="*/ 99275 w 306850"/>
                  <a:gd name="connsiteY1" fmla="*/ 1150665 h 1339211"/>
                  <a:gd name="connsiteX2" fmla="*/ 207575 w 306850"/>
                  <a:gd name="connsiteY2" fmla="*/ 1150665 h 1339211"/>
                  <a:gd name="connsiteX3" fmla="*/ 207575 w 306850"/>
                  <a:gd name="connsiteY3" fmla="*/ 1096373 h 1339211"/>
                  <a:gd name="connsiteX4" fmla="*/ 99275 w 306850"/>
                  <a:gd name="connsiteY4" fmla="*/ 974391 h 1339211"/>
                  <a:gd name="connsiteX5" fmla="*/ 99275 w 306850"/>
                  <a:gd name="connsiteY5" fmla="*/ 1028684 h 1339211"/>
                  <a:gd name="connsiteX6" fmla="*/ 207575 w 306850"/>
                  <a:gd name="connsiteY6" fmla="*/ 1028684 h 1339211"/>
                  <a:gd name="connsiteX7" fmla="*/ 207575 w 306850"/>
                  <a:gd name="connsiteY7" fmla="*/ 974391 h 1339211"/>
                  <a:gd name="connsiteX8" fmla="*/ 99275 w 306850"/>
                  <a:gd name="connsiteY8" fmla="*/ 852409 h 1339211"/>
                  <a:gd name="connsiteX9" fmla="*/ 99275 w 306850"/>
                  <a:gd name="connsiteY9" fmla="*/ 906702 h 1339211"/>
                  <a:gd name="connsiteX10" fmla="*/ 207575 w 306850"/>
                  <a:gd name="connsiteY10" fmla="*/ 906702 h 1339211"/>
                  <a:gd name="connsiteX11" fmla="*/ 207575 w 306850"/>
                  <a:gd name="connsiteY11" fmla="*/ 852409 h 1339211"/>
                  <a:gd name="connsiteX12" fmla="*/ 99275 w 306850"/>
                  <a:gd name="connsiteY12" fmla="*/ 730427 h 1339211"/>
                  <a:gd name="connsiteX13" fmla="*/ 99275 w 306850"/>
                  <a:gd name="connsiteY13" fmla="*/ 784720 h 1339211"/>
                  <a:gd name="connsiteX14" fmla="*/ 207575 w 306850"/>
                  <a:gd name="connsiteY14" fmla="*/ 784720 h 1339211"/>
                  <a:gd name="connsiteX15" fmla="*/ 207575 w 306850"/>
                  <a:gd name="connsiteY15" fmla="*/ 730427 h 1339211"/>
                  <a:gd name="connsiteX16" fmla="*/ 99275 w 306850"/>
                  <a:gd name="connsiteY16" fmla="*/ 608446 h 1339211"/>
                  <a:gd name="connsiteX17" fmla="*/ 99275 w 306850"/>
                  <a:gd name="connsiteY17" fmla="*/ 662738 h 1339211"/>
                  <a:gd name="connsiteX18" fmla="*/ 207575 w 306850"/>
                  <a:gd name="connsiteY18" fmla="*/ 662738 h 1339211"/>
                  <a:gd name="connsiteX19" fmla="*/ 207575 w 306850"/>
                  <a:gd name="connsiteY19" fmla="*/ 608446 h 1339211"/>
                  <a:gd name="connsiteX20" fmla="*/ 99275 w 306850"/>
                  <a:gd name="connsiteY20" fmla="*/ 486464 h 1339211"/>
                  <a:gd name="connsiteX21" fmla="*/ 99275 w 306850"/>
                  <a:gd name="connsiteY21" fmla="*/ 540756 h 1339211"/>
                  <a:gd name="connsiteX22" fmla="*/ 207575 w 306850"/>
                  <a:gd name="connsiteY22" fmla="*/ 540756 h 1339211"/>
                  <a:gd name="connsiteX23" fmla="*/ 207575 w 306850"/>
                  <a:gd name="connsiteY23" fmla="*/ 486464 h 1339211"/>
                  <a:gd name="connsiteX24" fmla="*/ 99275 w 306850"/>
                  <a:gd name="connsiteY24" fmla="*/ 364482 h 1339211"/>
                  <a:gd name="connsiteX25" fmla="*/ 99275 w 306850"/>
                  <a:gd name="connsiteY25" fmla="*/ 418774 h 1339211"/>
                  <a:gd name="connsiteX26" fmla="*/ 207575 w 306850"/>
                  <a:gd name="connsiteY26" fmla="*/ 418774 h 1339211"/>
                  <a:gd name="connsiteX27" fmla="*/ 207575 w 306850"/>
                  <a:gd name="connsiteY27" fmla="*/ 364482 h 1339211"/>
                  <a:gd name="connsiteX28" fmla="*/ 99275 w 306850"/>
                  <a:gd name="connsiteY28" fmla="*/ 242500 h 1339211"/>
                  <a:gd name="connsiteX29" fmla="*/ 99275 w 306850"/>
                  <a:gd name="connsiteY29" fmla="*/ 296792 h 1339211"/>
                  <a:gd name="connsiteX30" fmla="*/ 207575 w 306850"/>
                  <a:gd name="connsiteY30" fmla="*/ 296792 h 1339211"/>
                  <a:gd name="connsiteX31" fmla="*/ 207575 w 306850"/>
                  <a:gd name="connsiteY31" fmla="*/ 242500 h 1339211"/>
                  <a:gd name="connsiteX32" fmla="*/ 99275 w 306850"/>
                  <a:gd name="connsiteY32" fmla="*/ 120518 h 1339211"/>
                  <a:gd name="connsiteX33" fmla="*/ 99275 w 306850"/>
                  <a:gd name="connsiteY33" fmla="*/ 174811 h 1339211"/>
                  <a:gd name="connsiteX34" fmla="*/ 207575 w 306850"/>
                  <a:gd name="connsiteY34" fmla="*/ 174811 h 1339211"/>
                  <a:gd name="connsiteX35" fmla="*/ 207575 w 306850"/>
                  <a:gd name="connsiteY35" fmla="*/ 120518 h 1339211"/>
                  <a:gd name="connsiteX36" fmla="*/ 0 w 306850"/>
                  <a:gd name="connsiteY36" fmla="*/ 0 h 1339211"/>
                  <a:gd name="connsiteX37" fmla="*/ 306850 w 306850"/>
                  <a:gd name="connsiteY37" fmla="*/ 0 h 1339211"/>
                  <a:gd name="connsiteX38" fmla="*/ 306850 w 306850"/>
                  <a:gd name="connsiteY38" fmla="*/ 1339211 h 1339211"/>
                  <a:gd name="connsiteX39" fmla="*/ 0 w 306850"/>
                  <a:gd name="connsiteY39" fmla="*/ 1339211 h 1339211"/>
                  <a:gd name="connsiteX0" fmla="*/ 99275 w 306850"/>
                  <a:gd name="connsiteY0" fmla="*/ 1277348 h 1520186"/>
                  <a:gd name="connsiteX1" fmla="*/ 99275 w 306850"/>
                  <a:gd name="connsiteY1" fmla="*/ 1331640 h 1520186"/>
                  <a:gd name="connsiteX2" fmla="*/ 207575 w 306850"/>
                  <a:gd name="connsiteY2" fmla="*/ 1331640 h 1520186"/>
                  <a:gd name="connsiteX3" fmla="*/ 207575 w 306850"/>
                  <a:gd name="connsiteY3" fmla="*/ 1277348 h 1520186"/>
                  <a:gd name="connsiteX4" fmla="*/ 99275 w 306850"/>
                  <a:gd name="connsiteY4" fmla="*/ 1277348 h 1520186"/>
                  <a:gd name="connsiteX5" fmla="*/ 99275 w 306850"/>
                  <a:gd name="connsiteY5" fmla="*/ 1155366 h 1520186"/>
                  <a:gd name="connsiteX6" fmla="*/ 99275 w 306850"/>
                  <a:gd name="connsiteY6" fmla="*/ 1209659 h 1520186"/>
                  <a:gd name="connsiteX7" fmla="*/ 207575 w 306850"/>
                  <a:gd name="connsiteY7" fmla="*/ 1209659 h 1520186"/>
                  <a:gd name="connsiteX8" fmla="*/ 207575 w 306850"/>
                  <a:gd name="connsiteY8" fmla="*/ 1155366 h 1520186"/>
                  <a:gd name="connsiteX9" fmla="*/ 99275 w 306850"/>
                  <a:gd name="connsiteY9" fmla="*/ 1155366 h 1520186"/>
                  <a:gd name="connsiteX10" fmla="*/ 99275 w 306850"/>
                  <a:gd name="connsiteY10" fmla="*/ 1033384 h 1520186"/>
                  <a:gd name="connsiteX11" fmla="*/ 99275 w 306850"/>
                  <a:gd name="connsiteY11" fmla="*/ 1087677 h 1520186"/>
                  <a:gd name="connsiteX12" fmla="*/ 207575 w 306850"/>
                  <a:gd name="connsiteY12" fmla="*/ 1087677 h 1520186"/>
                  <a:gd name="connsiteX13" fmla="*/ 207575 w 306850"/>
                  <a:gd name="connsiteY13" fmla="*/ 1033384 h 1520186"/>
                  <a:gd name="connsiteX14" fmla="*/ 99275 w 306850"/>
                  <a:gd name="connsiteY14" fmla="*/ 1033384 h 1520186"/>
                  <a:gd name="connsiteX15" fmla="*/ 99275 w 306850"/>
                  <a:gd name="connsiteY15" fmla="*/ 911402 h 1520186"/>
                  <a:gd name="connsiteX16" fmla="*/ 99275 w 306850"/>
                  <a:gd name="connsiteY16" fmla="*/ 965695 h 1520186"/>
                  <a:gd name="connsiteX17" fmla="*/ 207575 w 306850"/>
                  <a:gd name="connsiteY17" fmla="*/ 965695 h 1520186"/>
                  <a:gd name="connsiteX18" fmla="*/ 207575 w 306850"/>
                  <a:gd name="connsiteY18" fmla="*/ 911402 h 1520186"/>
                  <a:gd name="connsiteX19" fmla="*/ 99275 w 306850"/>
                  <a:gd name="connsiteY19" fmla="*/ 911402 h 1520186"/>
                  <a:gd name="connsiteX20" fmla="*/ 99275 w 306850"/>
                  <a:gd name="connsiteY20" fmla="*/ 789421 h 1520186"/>
                  <a:gd name="connsiteX21" fmla="*/ 99275 w 306850"/>
                  <a:gd name="connsiteY21" fmla="*/ 843713 h 1520186"/>
                  <a:gd name="connsiteX22" fmla="*/ 207575 w 306850"/>
                  <a:gd name="connsiteY22" fmla="*/ 843713 h 1520186"/>
                  <a:gd name="connsiteX23" fmla="*/ 207575 w 306850"/>
                  <a:gd name="connsiteY23" fmla="*/ 789421 h 1520186"/>
                  <a:gd name="connsiteX24" fmla="*/ 99275 w 306850"/>
                  <a:gd name="connsiteY24" fmla="*/ 789421 h 1520186"/>
                  <a:gd name="connsiteX25" fmla="*/ 99275 w 306850"/>
                  <a:gd name="connsiteY25" fmla="*/ 667439 h 1520186"/>
                  <a:gd name="connsiteX26" fmla="*/ 99275 w 306850"/>
                  <a:gd name="connsiteY26" fmla="*/ 721731 h 1520186"/>
                  <a:gd name="connsiteX27" fmla="*/ 207575 w 306850"/>
                  <a:gd name="connsiteY27" fmla="*/ 721731 h 1520186"/>
                  <a:gd name="connsiteX28" fmla="*/ 207575 w 306850"/>
                  <a:gd name="connsiteY28" fmla="*/ 667439 h 1520186"/>
                  <a:gd name="connsiteX29" fmla="*/ 99275 w 306850"/>
                  <a:gd name="connsiteY29" fmla="*/ 667439 h 1520186"/>
                  <a:gd name="connsiteX30" fmla="*/ 99275 w 306850"/>
                  <a:gd name="connsiteY30" fmla="*/ 545457 h 1520186"/>
                  <a:gd name="connsiteX31" fmla="*/ 99275 w 306850"/>
                  <a:gd name="connsiteY31" fmla="*/ 599749 h 1520186"/>
                  <a:gd name="connsiteX32" fmla="*/ 207575 w 306850"/>
                  <a:gd name="connsiteY32" fmla="*/ 599749 h 1520186"/>
                  <a:gd name="connsiteX33" fmla="*/ 207575 w 306850"/>
                  <a:gd name="connsiteY33" fmla="*/ 545457 h 1520186"/>
                  <a:gd name="connsiteX34" fmla="*/ 99275 w 306850"/>
                  <a:gd name="connsiteY34" fmla="*/ 545457 h 1520186"/>
                  <a:gd name="connsiteX35" fmla="*/ 99275 w 306850"/>
                  <a:gd name="connsiteY35" fmla="*/ 423475 h 1520186"/>
                  <a:gd name="connsiteX36" fmla="*/ 99275 w 306850"/>
                  <a:gd name="connsiteY36" fmla="*/ 477767 h 1520186"/>
                  <a:gd name="connsiteX37" fmla="*/ 207575 w 306850"/>
                  <a:gd name="connsiteY37" fmla="*/ 477767 h 1520186"/>
                  <a:gd name="connsiteX38" fmla="*/ 207575 w 306850"/>
                  <a:gd name="connsiteY38" fmla="*/ 423475 h 1520186"/>
                  <a:gd name="connsiteX39" fmla="*/ 99275 w 306850"/>
                  <a:gd name="connsiteY39" fmla="*/ 423475 h 1520186"/>
                  <a:gd name="connsiteX40" fmla="*/ 99275 w 306850"/>
                  <a:gd name="connsiteY40" fmla="*/ 301493 h 1520186"/>
                  <a:gd name="connsiteX41" fmla="*/ 99275 w 306850"/>
                  <a:gd name="connsiteY41" fmla="*/ 355786 h 1520186"/>
                  <a:gd name="connsiteX42" fmla="*/ 207575 w 306850"/>
                  <a:gd name="connsiteY42" fmla="*/ 355786 h 1520186"/>
                  <a:gd name="connsiteX43" fmla="*/ 207575 w 306850"/>
                  <a:gd name="connsiteY43" fmla="*/ 301493 h 1520186"/>
                  <a:gd name="connsiteX44" fmla="*/ 99275 w 306850"/>
                  <a:gd name="connsiteY44" fmla="*/ 301493 h 1520186"/>
                  <a:gd name="connsiteX45" fmla="*/ 0 w 306850"/>
                  <a:gd name="connsiteY45" fmla="*/ 180975 h 1520186"/>
                  <a:gd name="connsiteX46" fmla="*/ 297325 w 306850"/>
                  <a:gd name="connsiteY46" fmla="*/ 0 h 1520186"/>
                  <a:gd name="connsiteX47" fmla="*/ 306850 w 306850"/>
                  <a:gd name="connsiteY47" fmla="*/ 1520186 h 1520186"/>
                  <a:gd name="connsiteX48" fmla="*/ 0 w 306850"/>
                  <a:gd name="connsiteY48" fmla="*/ 1520186 h 1520186"/>
                  <a:gd name="connsiteX49" fmla="*/ 0 w 306850"/>
                  <a:gd name="connsiteY49" fmla="*/ 180975 h 1520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06850" h="1520186">
                    <a:moveTo>
                      <a:pt x="99275" y="1277348"/>
                    </a:moveTo>
                    <a:lnTo>
                      <a:pt x="99275" y="1331640"/>
                    </a:lnTo>
                    <a:lnTo>
                      <a:pt x="207575" y="1331640"/>
                    </a:lnTo>
                    <a:lnTo>
                      <a:pt x="207575" y="1277348"/>
                    </a:lnTo>
                    <a:lnTo>
                      <a:pt x="99275" y="1277348"/>
                    </a:lnTo>
                    <a:close/>
                    <a:moveTo>
                      <a:pt x="99275" y="1155366"/>
                    </a:moveTo>
                    <a:lnTo>
                      <a:pt x="99275" y="1209659"/>
                    </a:lnTo>
                    <a:lnTo>
                      <a:pt x="207575" y="1209659"/>
                    </a:lnTo>
                    <a:lnTo>
                      <a:pt x="207575" y="1155366"/>
                    </a:lnTo>
                    <a:lnTo>
                      <a:pt x="99275" y="1155366"/>
                    </a:lnTo>
                    <a:close/>
                    <a:moveTo>
                      <a:pt x="99275" y="1033384"/>
                    </a:moveTo>
                    <a:lnTo>
                      <a:pt x="99275" y="1087677"/>
                    </a:lnTo>
                    <a:lnTo>
                      <a:pt x="207575" y="1087677"/>
                    </a:lnTo>
                    <a:lnTo>
                      <a:pt x="207575" y="1033384"/>
                    </a:lnTo>
                    <a:lnTo>
                      <a:pt x="99275" y="1033384"/>
                    </a:lnTo>
                    <a:close/>
                    <a:moveTo>
                      <a:pt x="99275" y="911402"/>
                    </a:moveTo>
                    <a:lnTo>
                      <a:pt x="99275" y="965695"/>
                    </a:lnTo>
                    <a:lnTo>
                      <a:pt x="207575" y="965695"/>
                    </a:lnTo>
                    <a:lnTo>
                      <a:pt x="207575" y="911402"/>
                    </a:lnTo>
                    <a:lnTo>
                      <a:pt x="99275" y="911402"/>
                    </a:lnTo>
                    <a:close/>
                    <a:moveTo>
                      <a:pt x="99275" y="789421"/>
                    </a:moveTo>
                    <a:lnTo>
                      <a:pt x="99275" y="843713"/>
                    </a:lnTo>
                    <a:lnTo>
                      <a:pt x="207575" y="843713"/>
                    </a:lnTo>
                    <a:lnTo>
                      <a:pt x="207575" y="789421"/>
                    </a:lnTo>
                    <a:lnTo>
                      <a:pt x="99275" y="789421"/>
                    </a:lnTo>
                    <a:close/>
                    <a:moveTo>
                      <a:pt x="99275" y="667439"/>
                    </a:moveTo>
                    <a:lnTo>
                      <a:pt x="99275" y="721731"/>
                    </a:lnTo>
                    <a:lnTo>
                      <a:pt x="207575" y="721731"/>
                    </a:lnTo>
                    <a:lnTo>
                      <a:pt x="207575" y="667439"/>
                    </a:lnTo>
                    <a:lnTo>
                      <a:pt x="99275" y="667439"/>
                    </a:lnTo>
                    <a:close/>
                    <a:moveTo>
                      <a:pt x="99275" y="545457"/>
                    </a:moveTo>
                    <a:lnTo>
                      <a:pt x="99275" y="599749"/>
                    </a:lnTo>
                    <a:lnTo>
                      <a:pt x="207575" y="599749"/>
                    </a:lnTo>
                    <a:lnTo>
                      <a:pt x="207575" y="545457"/>
                    </a:lnTo>
                    <a:lnTo>
                      <a:pt x="99275" y="545457"/>
                    </a:lnTo>
                    <a:close/>
                    <a:moveTo>
                      <a:pt x="99275" y="423475"/>
                    </a:moveTo>
                    <a:lnTo>
                      <a:pt x="99275" y="477767"/>
                    </a:lnTo>
                    <a:lnTo>
                      <a:pt x="207575" y="477767"/>
                    </a:lnTo>
                    <a:lnTo>
                      <a:pt x="207575" y="423475"/>
                    </a:lnTo>
                    <a:lnTo>
                      <a:pt x="99275" y="423475"/>
                    </a:lnTo>
                    <a:close/>
                    <a:moveTo>
                      <a:pt x="99275" y="301493"/>
                    </a:moveTo>
                    <a:lnTo>
                      <a:pt x="99275" y="355786"/>
                    </a:lnTo>
                    <a:lnTo>
                      <a:pt x="207575" y="355786"/>
                    </a:lnTo>
                    <a:lnTo>
                      <a:pt x="207575" y="301493"/>
                    </a:lnTo>
                    <a:lnTo>
                      <a:pt x="99275" y="301493"/>
                    </a:lnTo>
                    <a:close/>
                    <a:moveTo>
                      <a:pt x="0" y="180975"/>
                    </a:moveTo>
                    <a:lnTo>
                      <a:pt x="297325" y="0"/>
                    </a:lnTo>
                    <a:lnTo>
                      <a:pt x="306850" y="1520186"/>
                    </a:lnTo>
                    <a:lnTo>
                      <a:pt x="0" y="1520186"/>
                    </a:lnTo>
                    <a:lnTo>
                      <a:pt x="0" y="18097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DABA3B2-C24C-4BE1-B1BA-2169A933102F}"/>
                  </a:ext>
                </a:extLst>
              </p:cNvPr>
              <p:cNvSpPr/>
              <p:nvPr/>
            </p:nvSpPr>
            <p:spPr>
              <a:xfrm>
                <a:off x="7673737" y="3386055"/>
                <a:ext cx="602196" cy="870531"/>
              </a:xfrm>
              <a:custGeom>
                <a:avLst/>
                <a:gdLst>
                  <a:gd name="connsiteX0" fmla="*/ 238494 w 462454"/>
                  <a:gd name="connsiteY0" fmla="*/ 563076 h 870531"/>
                  <a:gd name="connsiteX1" fmla="*/ 238494 w 462454"/>
                  <a:gd name="connsiteY1" fmla="*/ 715154 h 870531"/>
                  <a:gd name="connsiteX2" fmla="*/ 324676 w 462454"/>
                  <a:gd name="connsiteY2" fmla="*/ 715154 h 870531"/>
                  <a:gd name="connsiteX3" fmla="*/ 324676 w 462454"/>
                  <a:gd name="connsiteY3" fmla="*/ 563076 h 870531"/>
                  <a:gd name="connsiteX4" fmla="*/ 238494 w 462454"/>
                  <a:gd name="connsiteY4" fmla="*/ 353251 h 870531"/>
                  <a:gd name="connsiteX5" fmla="*/ 238494 w 462454"/>
                  <a:gd name="connsiteY5" fmla="*/ 505329 h 870531"/>
                  <a:gd name="connsiteX6" fmla="*/ 324676 w 462454"/>
                  <a:gd name="connsiteY6" fmla="*/ 505329 h 870531"/>
                  <a:gd name="connsiteX7" fmla="*/ 324676 w 462454"/>
                  <a:gd name="connsiteY7" fmla="*/ 353251 h 870531"/>
                  <a:gd name="connsiteX8" fmla="*/ 231227 w 462454"/>
                  <a:gd name="connsiteY8" fmla="*/ 0 h 870531"/>
                  <a:gd name="connsiteX9" fmla="*/ 462454 w 462454"/>
                  <a:gd name="connsiteY9" fmla="*/ 308459 h 870531"/>
                  <a:gd name="connsiteX10" fmla="*/ 384652 w 462454"/>
                  <a:gd name="connsiteY10" fmla="*/ 308459 h 870531"/>
                  <a:gd name="connsiteX11" fmla="*/ 384652 w 462454"/>
                  <a:gd name="connsiteY11" fmla="*/ 870531 h 870531"/>
                  <a:gd name="connsiteX12" fmla="*/ 77802 w 462454"/>
                  <a:gd name="connsiteY12" fmla="*/ 870531 h 870531"/>
                  <a:gd name="connsiteX13" fmla="*/ 77802 w 462454"/>
                  <a:gd name="connsiteY13" fmla="*/ 308459 h 870531"/>
                  <a:gd name="connsiteX14" fmla="*/ 0 w 462454"/>
                  <a:gd name="connsiteY14" fmla="*/ 308459 h 870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2454" h="870531">
                    <a:moveTo>
                      <a:pt x="238494" y="563076"/>
                    </a:moveTo>
                    <a:lnTo>
                      <a:pt x="238494" y="715154"/>
                    </a:lnTo>
                    <a:lnTo>
                      <a:pt x="324676" y="715154"/>
                    </a:lnTo>
                    <a:lnTo>
                      <a:pt x="324676" y="563076"/>
                    </a:lnTo>
                    <a:close/>
                    <a:moveTo>
                      <a:pt x="238494" y="353251"/>
                    </a:moveTo>
                    <a:lnTo>
                      <a:pt x="238494" y="505329"/>
                    </a:lnTo>
                    <a:lnTo>
                      <a:pt x="324676" y="505329"/>
                    </a:lnTo>
                    <a:lnTo>
                      <a:pt x="324676" y="353251"/>
                    </a:lnTo>
                    <a:close/>
                    <a:moveTo>
                      <a:pt x="231227" y="0"/>
                    </a:moveTo>
                    <a:lnTo>
                      <a:pt x="462454" y="308459"/>
                    </a:lnTo>
                    <a:lnTo>
                      <a:pt x="384652" y="308459"/>
                    </a:lnTo>
                    <a:lnTo>
                      <a:pt x="384652" y="870531"/>
                    </a:lnTo>
                    <a:lnTo>
                      <a:pt x="77802" y="870531"/>
                    </a:lnTo>
                    <a:lnTo>
                      <a:pt x="77802" y="308459"/>
                    </a:lnTo>
                    <a:lnTo>
                      <a:pt x="0" y="30845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0B0C09C-92D7-4086-B97C-9C2BF350A86C}"/>
                  </a:ext>
                </a:extLst>
              </p:cNvPr>
              <p:cNvSpPr/>
              <p:nvPr/>
            </p:nvSpPr>
            <p:spPr>
              <a:xfrm>
                <a:off x="7084624" y="3097854"/>
                <a:ext cx="399552" cy="1158732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8D539EB-A255-4975-98C2-9A0842C852F1}"/>
                  </a:ext>
                </a:extLst>
              </p:cNvPr>
              <p:cNvSpPr/>
              <p:nvPr/>
            </p:nvSpPr>
            <p:spPr>
              <a:xfrm flipH="1">
                <a:off x="4055658" y="3389508"/>
                <a:ext cx="299970" cy="869936"/>
              </a:xfrm>
              <a:custGeom>
                <a:avLst/>
                <a:gdLst>
                  <a:gd name="connsiteX0" fmla="*/ 159201 w 408118"/>
                  <a:gd name="connsiteY0" fmla="*/ 578755 h 1158732"/>
                  <a:gd name="connsiteX1" fmla="*/ 159201 w 408118"/>
                  <a:gd name="connsiteY1" fmla="*/ 665832 h 1158732"/>
                  <a:gd name="connsiteX2" fmla="*/ 248917 w 408118"/>
                  <a:gd name="connsiteY2" fmla="*/ 665832 h 1158732"/>
                  <a:gd name="connsiteX3" fmla="*/ 248917 w 408118"/>
                  <a:gd name="connsiteY3" fmla="*/ 578755 h 1158732"/>
                  <a:gd name="connsiteX4" fmla="*/ 159201 w 408118"/>
                  <a:gd name="connsiteY4" fmla="*/ 578755 h 1158732"/>
                  <a:gd name="connsiteX5" fmla="*/ 278823 w 408118"/>
                  <a:gd name="connsiteY5" fmla="*/ 576996 h 1158732"/>
                  <a:gd name="connsiteX6" fmla="*/ 278823 w 408118"/>
                  <a:gd name="connsiteY6" fmla="*/ 664073 h 1158732"/>
                  <a:gd name="connsiteX7" fmla="*/ 365020 w 408118"/>
                  <a:gd name="connsiteY7" fmla="*/ 664073 h 1158732"/>
                  <a:gd name="connsiteX8" fmla="*/ 365020 w 408118"/>
                  <a:gd name="connsiteY8" fmla="*/ 576996 h 1158732"/>
                  <a:gd name="connsiteX9" fmla="*/ 278823 w 408118"/>
                  <a:gd name="connsiteY9" fmla="*/ 576996 h 1158732"/>
                  <a:gd name="connsiteX10" fmla="*/ 43979 w 408118"/>
                  <a:gd name="connsiteY10" fmla="*/ 576996 h 1158732"/>
                  <a:gd name="connsiteX11" fmla="*/ 43979 w 408118"/>
                  <a:gd name="connsiteY11" fmla="*/ 664952 h 1158732"/>
                  <a:gd name="connsiteX12" fmla="*/ 131935 w 408118"/>
                  <a:gd name="connsiteY12" fmla="*/ 665832 h 1158732"/>
                  <a:gd name="connsiteX13" fmla="*/ 132814 w 408118"/>
                  <a:gd name="connsiteY13" fmla="*/ 576996 h 1158732"/>
                  <a:gd name="connsiteX14" fmla="*/ 43979 w 408118"/>
                  <a:gd name="connsiteY14" fmla="*/ 576996 h 1158732"/>
                  <a:gd name="connsiteX15" fmla="*/ 160960 w 408118"/>
                  <a:gd name="connsiteY15" fmla="*/ 449459 h 1158732"/>
                  <a:gd name="connsiteX16" fmla="*/ 160960 w 408118"/>
                  <a:gd name="connsiteY16" fmla="*/ 539174 h 1158732"/>
                  <a:gd name="connsiteX17" fmla="*/ 248917 w 408118"/>
                  <a:gd name="connsiteY17" fmla="*/ 539174 h 1158732"/>
                  <a:gd name="connsiteX18" fmla="*/ 248917 w 408118"/>
                  <a:gd name="connsiteY18" fmla="*/ 449459 h 1158732"/>
                  <a:gd name="connsiteX19" fmla="*/ 160960 w 408118"/>
                  <a:gd name="connsiteY19" fmla="*/ 449459 h 1158732"/>
                  <a:gd name="connsiteX20" fmla="*/ 44858 w 408118"/>
                  <a:gd name="connsiteY20" fmla="*/ 449459 h 1158732"/>
                  <a:gd name="connsiteX21" fmla="*/ 44858 w 408118"/>
                  <a:gd name="connsiteY21" fmla="*/ 539174 h 1158732"/>
                  <a:gd name="connsiteX22" fmla="*/ 131935 w 408118"/>
                  <a:gd name="connsiteY22" fmla="*/ 539174 h 1158732"/>
                  <a:gd name="connsiteX23" fmla="*/ 131935 w 408118"/>
                  <a:gd name="connsiteY23" fmla="*/ 449459 h 1158732"/>
                  <a:gd name="connsiteX24" fmla="*/ 44858 w 408118"/>
                  <a:gd name="connsiteY24" fmla="*/ 449459 h 1158732"/>
                  <a:gd name="connsiteX25" fmla="*/ 278823 w 408118"/>
                  <a:gd name="connsiteY25" fmla="*/ 448579 h 1158732"/>
                  <a:gd name="connsiteX26" fmla="*/ 278823 w 408118"/>
                  <a:gd name="connsiteY26" fmla="*/ 538295 h 1158732"/>
                  <a:gd name="connsiteX27" fmla="*/ 365020 w 408118"/>
                  <a:gd name="connsiteY27" fmla="*/ 538295 h 1158732"/>
                  <a:gd name="connsiteX28" fmla="*/ 365020 w 408118"/>
                  <a:gd name="connsiteY28" fmla="*/ 448579 h 1158732"/>
                  <a:gd name="connsiteX29" fmla="*/ 278823 w 408118"/>
                  <a:gd name="connsiteY29" fmla="*/ 448579 h 1158732"/>
                  <a:gd name="connsiteX30" fmla="*/ 277943 w 408118"/>
                  <a:gd name="connsiteY30" fmla="*/ 318403 h 1158732"/>
                  <a:gd name="connsiteX31" fmla="*/ 277943 w 408118"/>
                  <a:gd name="connsiteY31" fmla="*/ 408999 h 1158732"/>
                  <a:gd name="connsiteX32" fmla="*/ 366779 w 408118"/>
                  <a:gd name="connsiteY32" fmla="*/ 408999 h 1158732"/>
                  <a:gd name="connsiteX33" fmla="*/ 366779 w 408118"/>
                  <a:gd name="connsiteY33" fmla="*/ 318403 h 1158732"/>
                  <a:gd name="connsiteX34" fmla="*/ 277943 w 408118"/>
                  <a:gd name="connsiteY34" fmla="*/ 318403 h 1158732"/>
                  <a:gd name="connsiteX35" fmla="*/ 159201 w 408118"/>
                  <a:gd name="connsiteY35" fmla="*/ 318403 h 1158732"/>
                  <a:gd name="connsiteX36" fmla="*/ 159201 w 408118"/>
                  <a:gd name="connsiteY36" fmla="*/ 407239 h 1158732"/>
                  <a:gd name="connsiteX37" fmla="*/ 249797 w 408118"/>
                  <a:gd name="connsiteY37" fmla="*/ 407239 h 1158732"/>
                  <a:gd name="connsiteX38" fmla="*/ 249797 w 408118"/>
                  <a:gd name="connsiteY38" fmla="*/ 318403 h 1158732"/>
                  <a:gd name="connsiteX39" fmla="*/ 159201 w 408118"/>
                  <a:gd name="connsiteY39" fmla="*/ 318403 h 1158732"/>
                  <a:gd name="connsiteX40" fmla="*/ 43979 w 408118"/>
                  <a:gd name="connsiteY40" fmla="*/ 318403 h 1158732"/>
                  <a:gd name="connsiteX41" fmla="*/ 43979 w 408118"/>
                  <a:gd name="connsiteY41" fmla="*/ 408119 h 1158732"/>
                  <a:gd name="connsiteX42" fmla="*/ 131935 w 408118"/>
                  <a:gd name="connsiteY42" fmla="*/ 408119 h 1158732"/>
                  <a:gd name="connsiteX43" fmla="*/ 131935 w 408118"/>
                  <a:gd name="connsiteY43" fmla="*/ 318403 h 1158732"/>
                  <a:gd name="connsiteX44" fmla="*/ 43979 w 408118"/>
                  <a:gd name="connsiteY44" fmla="*/ 318403 h 1158732"/>
                  <a:gd name="connsiteX45" fmla="*/ 43098 w 408118"/>
                  <a:gd name="connsiteY45" fmla="*/ 187348 h 1158732"/>
                  <a:gd name="connsiteX46" fmla="*/ 43098 w 408118"/>
                  <a:gd name="connsiteY46" fmla="*/ 279702 h 1158732"/>
                  <a:gd name="connsiteX47" fmla="*/ 132814 w 408118"/>
                  <a:gd name="connsiteY47" fmla="*/ 279702 h 1158732"/>
                  <a:gd name="connsiteX48" fmla="*/ 132814 w 408118"/>
                  <a:gd name="connsiteY48" fmla="*/ 187348 h 1158732"/>
                  <a:gd name="connsiteX49" fmla="*/ 43098 w 408118"/>
                  <a:gd name="connsiteY49" fmla="*/ 187348 h 1158732"/>
                  <a:gd name="connsiteX50" fmla="*/ 43979 w 408118"/>
                  <a:gd name="connsiteY50" fmla="*/ 60690 h 1158732"/>
                  <a:gd name="connsiteX51" fmla="*/ 43979 w 408118"/>
                  <a:gd name="connsiteY51" fmla="*/ 152166 h 1158732"/>
                  <a:gd name="connsiteX52" fmla="*/ 133694 w 408118"/>
                  <a:gd name="connsiteY52" fmla="*/ 152166 h 1158732"/>
                  <a:gd name="connsiteX53" fmla="*/ 133694 w 408118"/>
                  <a:gd name="connsiteY53" fmla="*/ 60690 h 1158732"/>
                  <a:gd name="connsiteX54" fmla="*/ 43979 w 408118"/>
                  <a:gd name="connsiteY54" fmla="*/ 60690 h 1158732"/>
                  <a:gd name="connsiteX55" fmla="*/ 0 w 408118"/>
                  <a:gd name="connsiteY55" fmla="*/ 0 h 1158732"/>
                  <a:gd name="connsiteX56" fmla="*/ 155702 w 408118"/>
                  <a:gd name="connsiteY56" fmla="*/ 0 h 1158732"/>
                  <a:gd name="connsiteX57" fmla="*/ 155702 w 408118"/>
                  <a:gd name="connsiteY57" fmla="*/ 281913 h 1158732"/>
                  <a:gd name="connsiteX58" fmla="*/ 277943 w 408118"/>
                  <a:gd name="connsiteY58" fmla="*/ 281913 h 1158732"/>
                  <a:gd name="connsiteX59" fmla="*/ 277943 w 408118"/>
                  <a:gd name="connsiteY59" fmla="*/ 282341 h 1158732"/>
                  <a:gd name="connsiteX60" fmla="*/ 366779 w 408118"/>
                  <a:gd name="connsiteY60" fmla="*/ 282341 h 1158732"/>
                  <a:gd name="connsiteX61" fmla="*/ 366779 w 408118"/>
                  <a:gd name="connsiteY61" fmla="*/ 281913 h 1158732"/>
                  <a:gd name="connsiteX62" fmla="*/ 408118 w 408118"/>
                  <a:gd name="connsiteY62" fmla="*/ 281913 h 1158732"/>
                  <a:gd name="connsiteX63" fmla="*/ 408118 w 408118"/>
                  <a:gd name="connsiteY63" fmla="*/ 1158732 h 1158732"/>
                  <a:gd name="connsiteX64" fmla="*/ 0 w 408118"/>
                  <a:gd name="connsiteY64" fmla="*/ 1158732 h 1158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408118" h="1158732">
                    <a:moveTo>
                      <a:pt x="159201" y="578755"/>
                    </a:moveTo>
                    <a:cubicBezTo>
                      <a:pt x="159201" y="608660"/>
                      <a:pt x="159201" y="638565"/>
                      <a:pt x="159201" y="665832"/>
                    </a:cubicBezTo>
                    <a:cubicBezTo>
                      <a:pt x="189986" y="668470"/>
                      <a:pt x="222530" y="665832"/>
                      <a:pt x="248917" y="665832"/>
                    </a:cubicBezTo>
                    <a:cubicBezTo>
                      <a:pt x="248917" y="634168"/>
                      <a:pt x="248917" y="608660"/>
                      <a:pt x="248917" y="578755"/>
                    </a:cubicBezTo>
                    <a:cubicBezTo>
                      <a:pt x="217253" y="578755"/>
                      <a:pt x="188227" y="578755"/>
                      <a:pt x="159201" y="578755"/>
                    </a:cubicBezTo>
                    <a:close/>
                    <a:moveTo>
                      <a:pt x="278823" y="576996"/>
                    </a:moveTo>
                    <a:cubicBezTo>
                      <a:pt x="278823" y="606901"/>
                      <a:pt x="278823" y="632408"/>
                      <a:pt x="278823" y="664073"/>
                    </a:cubicBezTo>
                    <a:cubicBezTo>
                      <a:pt x="311366" y="664073"/>
                      <a:pt x="346549" y="664952"/>
                      <a:pt x="365020" y="664073"/>
                    </a:cubicBezTo>
                    <a:cubicBezTo>
                      <a:pt x="365020" y="632408"/>
                      <a:pt x="365020" y="606021"/>
                      <a:pt x="365020" y="576996"/>
                    </a:cubicBezTo>
                    <a:cubicBezTo>
                      <a:pt x="335114" y="576996"/>
                      <a:pt x="306968" y="576996"/>
                      <a:pt x="278823" y="576996"/>
                    </a:cubicBezTo>
                    <a:close/>
                    <a:moveTo>
                      <a:pt x="43979" y="576996"/>
                    </a:moveTo>
                    <a:cubicBezTo>
                      <a:pt x="43979" y="605142"/>
                      <a:pt x="43979" y="638565"/>
                      <a:pt x="43979" y="664952"/>
                    </a:cubicBezTo>
                    <a:cubicBezTo>
                      <a:pt x="81799" y="664952"/>
                      <a:pt x="105548" y="664073"/>
                      <a:pt x="131935" y="665832"/>
                    </a:cubicBezTo>
                    <a:cubicBezTo>
                      <a:pt x="131935" y="631529"/>
                      <a:pt x="132814" y="602503"/>
                      <a:pt x="132814" y="576996"/>
                    </a:cubicBezTo>
                    <a:cubicBezTo>
                      <a:pt x="102030" y="576996"/>
                      <a:pt x="73884" y="576996"/>
                      <a:pt x="43979" y="576996"/>
                    </a:cubicBezTo>
                    <a:close/>
                    <a:moveTo>
                      <a:pt x="160960" y="449459"/>
                    </a:moveTo>
                    <a:cubicBezTo>
                      <a:pt x="160960" y="481123"/>
                      <a:pt x="160960" y="509268"/>
                      <a:pt x="160960" y="539174"/>
                    </a:cubicBezTo>
                    <a:cubicBezTo>
                      <a:pt x="189986" y="539174"/>
                      <a:pt x="217253" y="539174"/>
                      <a:pt x="248917" y="539174"/>
                    </a:cubicBezTo>
                    <a:cubicBezTo>
                      <a:pt x="248917" y="506630"/>
                      <a:pt x="248917" y="477604"/>
                      <a:pt x="248917" y="449459"/>
                    </a:cubicBezTo>
                    <a:cubicBezTo>
                      <a:pt x="218132" y="449459"/>
                      <a:pt x="189107" y="449459"/>
                      <a:pt x="160960" y="449459"/>
                    </a:cubicBezTo>
                    <a:close/>
                    <a:moveTo>
                      <a:pt x="44858" y="449459"/>
                    </a:moveTo>
                    <a:cubicBezTo>
                      <a:pt x="44858" y="481123"/>
                      <a:pt x="44858" y="509268"/>
                      <a:pt x="44858" y="539174"/>
                    </a:cubicBezTo>
                    <a:cubicBezTo>
                      <a:pt x="75643" y="539174"/>
                      <a:pt x="102910" y="539174"/>
                      <a:pt x="131935" y="539174"/>
                    </a:cubicBezTo>
                    <a:cubicBezTo>
                      <a:pt x="131935" y="505751"/>
                      <a:pt x="131935" y="477604"/>
                      <a:pt x="131935" y="449459"/>
                    </a:cubicBezTo>
                    <a:cubicBezTo>
                      <a:pt x="100271" y="449459"/>
                      <a:pt x="72125" y="449459"/>
                      <a:pt x="44858" y="449459"/>
                    </a:cubicBezTo>
                    <a:close/>
                    <a:moveTo>
                      <a:pt x="278823" y="448579"/>
                    </a:moveTo>
                    <a:cubicBezTo>
                      <a:pt x="278823" y="479364"/>
                      <a:pt x="278823" y="508389"/>
                      <a:pt x="278823" y="538295"/>
                    </a:cubicBezTo>
                    <a:cubicBezTo>
                      <a:pt x="308727" y="538295"/>
                      <a:pt x="335994" y="538295"/>
                      <a:pt x="365020" y="538295"/>
                    </a:cubicBezTo>
                    <a:cubicBezTo>
                      <a:pt x="365020" y="507510"/>
                      <a:pt x="365020" y="478484"/>
                      <a:pt x="365020" y="448579"/>
                    </a:cubicBezTo>
                    <a:cubicBezTo>
                      <a:pt x="335994" y="448579"/>
                      <a:pt x="308727" y="448579"/>
                      <a:pt x="278823" y="448579"/>
                    </a:cubicBezTo>
                    <a:close/>
                    <a:moveTo>
                      <a:pt x="277943" y="318403"/>
                    </a:moveTo>
                    <a:cubicBezTo>
                      <a:pt x="277943" y="350067"/>
                      <a:pt x="277943" y="379094"/>
                      <a:pt x="277943" y="408999"/>
                    </a:cubicBezTo>
                    <a:cubicBezTo>
                      <a:pt x="309607" y="408999"/>
                      <a:pt x="337753" y="408999"/>
                      <a:pt x="366779" y="408999"/>
                    </a:cubicBezTo>
                    <a:cubicBezTo>
                      <a:pt x="366779" y="378214"/>
                      <a:pt x="366779" y="349187"/>
                      <a:pt x="366779" y="318403"/>
                    </a:cubicBezTo>
                    <a:cubicBezTo>
                      <a:pt x="336873" y="318403"/>
                      <a:pt x="307848" y="318403"/>
                      <a:pt x="277943" y="318403"/>
                    </a:cubicBezTo>
                    <a:close/>
                    <a:moveTo>
                      <a:pt x="159201" y="318403"/>
                    </a:moveTo>
                    <a:cubicBezTo>
                      <a:pt x="159201" y="349187"/>
                      <a:pt x="159201" y="378214"/>
                      <a:pt x="159201" y="407239"/>
                    </a:cubicBezTo>
                    <a:cubicBezTo>
                      <a:pt x="190866" y="407239"/>
                      <a:pt x="219892" y="407239"/>
                      <a:pt x="249797" y="407239"/>
                    </a:cubicBezTo>
                    <a:cubicBezTo>
                      <a:pt x="249797" y="376454"/>
                      <a:pt x="249797" y="349187"/>
                      <a:pt x="249797" y="318403"/>
                    </a:cubicBezTo>
                    <a:cubicBezTo>
                      <a:pt x="217253" y="318403"/>
                      <a:pt x="188227" y="318403"/>
                      <a:pt x="159201" y="318403"/>
                    </a:cubicBezTo>
                    <a:close/>
                    <a:moveTo>
                      <a:pt x="43979" y="318403"/>
                    </a:moveTo>
                    <a:cubicBezTo>
                      <a:pt x="43979" y="349187"/>
                      <a:pt x="43979" y="378214"/>
                      <a:pt x="43979" y="408119"/>
                    </a:cubicBezTo>
                    <a:cubicBezTo>
                      <a:pt x="74764" y="408119"/>
                      <a:pt x="102910" y="408119"/>
                      <a:pt x="131935" y="408119"/>
                    </a:cubicBezTo>
                    <a:cubicBezTo>
                      <a:pt x="131935" y="376454"/>
                      <a:pt x="131935" y="347429"/>
                      <a:pt x="131935" y="318403"/>
                    </a:cubicBezTo>
                    <a:cubicBezTo>
                      <a:pt x="100271" y="318403"/>
                      <a:pt x="72125" y="318403"/>
                      <a:pt x="43979" y="318403"/>
                    </a:cubicBezTo>
                    <a:close/>
                    <a:moveTo>
                      <a:pt x="43098" y="187348"/>
                    </a:moveTo>
                    <a:cubicBezTo>
                      <a:pt x="43098" y="219892"/>
                      <a:pt x="43098" y="249797"/>
                      <a:pt x="43098" y="279702"/>
                    </a:cubicBezTo>
                    <a:cubicBezTo>
                      <a:pt x="74764" y="279702"/>
                      <a:pt x="104668" y="279702"/>
                      <a:pt x="132814" y="279702"/>
                    </a:cubicBezTo>
                    <a:cubicBezTo>
                      <a:pt x="132814" y="247159"/>
                      <a:pt x="132814" y="218133"/>
                      <a:pt x="132814" y="187348"/>
                    </a:cubicBezTo>
                    <a:cubicBezTo>
                      <a:pt x="102030" y="187348"/>
                      <a:pt x="73884" y="187348"/>
                      <a:pt x="43098" y="187348"/>
                    </a:cubicBezTo>
                    <a:close/>
                    <a:moveTo>
                      <a:pt x="43979" y="60690"/>
                    </a:moveTo>
                    <a:cubicBezTo>
                      <a:pt x="43979" y="93234"/>
                      <a:pt x="43979" y="122259"/>
                      <a:pt x="43979" y="152166"/>
                    </a:cubicBezTo>
                    <a:cubicBezTo>
                      <a:pt x="75643" y="152166"/>
                      <a:pt x="103789" y="152166"/>
                      <a:pt x="133694" y="152166"/>
                    </a:cubicBezTo>
                    <a:cubicBezTo>
                      <a:pt x="133694" y="121380"/>
                      <a:pt x="133694" y="93234"/>
                      <a:pt x="133694" y="60690"/>
                    </a:cubicBezTo>
                    <a:cubicBezTo>
                      <a:pt x="101151" y="60690"/>
                      <a:pt x="72125" y="60690"/>
                      <a:pt x="43979" y="60690"/>
                    </a:cubicBezTo>
                    <a:close/>
                    <a:moveTo>
                      <a:pt x="0" y="0"/>
                    </a:moveTo>
                    <a:lnTo>
                      <a:pt x="155702" y="0"/>
                    </a:lnTo>
                    <a:lnTo>
                      <a:pt x="155702" y="281913"/>
                    </a:lnTo>
                    <a:lnTo>
                      <a:pt x="277943" y="281913"/>
                    </a:lnTo>
                    <a:lnTo>
                      <a:pt x="277943" y="282341"/>
                    </a:lnTo>
                    <a:cubicBezTo>
                      <a:pt x="307848" y="282341"/>
                      <a:pt x="334235" y="282341"/>
                      <a:pt x="366779" y="282341"/>
                    </a:cubicBezTo>
                    <a:lnTo>
                      <a:pt x="366779" y="281913"/>
                    </a:lnTo>
                    <a:lnTo>
                      <a:pt x="408118" y="281913"/>
                    </a:lnTo>
                    <a:lnTo>
                      <a:pt x="408118" y="1158732"/>
                    </a:lnTo>
                    <a:lnTo>
                      <a:pt x="0" y="115873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119" name="Frame 118">
            <a:extLst>
              <a:ext uri="{FF2B5EF4-FFF2-40B4-BE49-F238E27FC236}">
                <a16:creationId xmlns:a16="http://schemas.microsoft.com/office/drawing/2014/main" id="{64757607-7E79-465D-B1B1-06BBE87F9D41}"/>
              </a:ext>
            </a:extLst>
          </p:cNvPr>
          <p:cNvSpPr/>
          <p:nvPr/>
        </p:nvSpPr>
        <p:spPr>
          <a:xfrm>
            <a:off x="434239" y="232229"/>
            <a:ext cx="10992565" cy="6480266"/>
          </a:xfrm>
          <a:prstGeom prst="frame">
            <a:avLst>
              <a:gd name="adj1" fmla="val 120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98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CA3BB0-33E7-45E0-8E9B-3D009C0B2C03}"/>
              </a:ext>
            </a:extLst>
          </p:cNvPr>
          <p:cNvCxnSpPr>
            <a:cxnSpLocks/>
          </p:cNvCxnSpPr>
          <p:nvPr/>
        </p:nvCxnSpPr>
        <p:spPr>
          <a:xfrm flipV="1">
            <a:off x="3514294" y="62495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197B647-6F1D-4452-BF7D-6DD2539F2277}"/>
              </a:ext>
            </a:extLst>
          </p:cNvPr>
          <p:cNvSpPr/>
          <p:nvPr/>
        </p:nvSpPr>
        <p:spPr>
          <a:xfrm>
            <a:off x="1566596" y="5884657"/>
            <a:ext cx="2252043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Wrangling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CA021D-BF16-4C34-90A3-0CB8F8241477}"/>
              </a:ext>
            </a:extLst>
          </p:cNvPr>
          <p:cNvSpPr/>
          <p:nvPr/>
        </p:nvSpPr>
        <p:spPr>
          <a:xfrm>
            <a:off x="1650594" y="6213083"/>
            <a:ext cx="833517" cy="3542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C43065-BE9D-4FB6-9F92-230A3FCB1641}"/>
              </a:ext>
            </a:extLst>
          </p:cNvPr>
          <p:cNvSpPr/>
          <p:nvPr/>
        </p:nvSpPr>
        <p:spPr>
          <a:xfrm>
            <a:off x="2675806" y="6213083"/>
            <a:ext cx="1019246" cy="354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F0CD472-0865-441D-A63A-4A513FE10522}"/>
              </a:ext>
            </a:extLst>
          </p:cNvPr>
          <p:cNvSpPr/>
          <p:nvPr/>
        </p:nvSpPr>
        <p:spPr>
          <a:xfrm>
            <a:off x="4030722" y="5886897"/>
            <a:ext cx="317068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2DB467-E7D4-4455-8CE5-E2158BC7243E}"/>
              </a:ext>
            </a:extLst>
          </p:cNvPr>
          <p:cNvSpPr/>
          <p:nvPr/>
        </p:nvSpPr>
        <p:spPr>
          <a:xfrm>
            <a:off x="4071334" y="6201622"/>
            <a:ext cx="991187" cy="3441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D1FE0E-BB7F-48D7-B79A-3AF08F974835}"/>
              </a:ext>
            </a:extLst>
          </p:cNvPr>
          <p:cNvSpPr/>
          <p:nvPr/>
        </p:nvSpPr>
        <p:spPr>
          <a:xfrm>
            <a:off x="5241663" y="6208228"/>
            <a:ext cx="722776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29FBC3-8005-4166-8AEC-76661E8C768C}"/>
              </a:ext>
            </a:extLst>
          </p:cNvPr>
          <p:cNvSpPr/>
          <p:nvPr/>
        </p:nvSpPr>
        <p:spPr>
          <a:xfrm>
            <a:off x="6176521" y="6208228"/>
            <a:ext cx="991187" cy="345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1FC17A-52CA-45B2-A99E-15F5C217D24A}"/>
              </a:ext>
            </a:extLst>
          </p:cNvPr>
          <p:cNvSpPr/>
          <p:nvPr/>
        </p:nvSpPr>
        <p:spPr>
          <a:xfrm>
            <a:off x="7413494" y="5884656"/>
            <a:ext cx="303500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55630A-1BB7-4ED5-B13A-69D8CC087174}"/>
              </a:ext>
            </a:extLst>
          </p:cNvPr>
          <p:cNvSpPr/>
          <p:nvPr/>
        </p:nvSpPr>
        <p:spPr>
          <a:xfrm>
            <a:off x="7550409" y="6213083"/>
            <a:ext cx="740728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Method Selection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D55FC41-7DF1-4C9F-B9BB-D1A9F95301C8}"/>
              </a:ext>
            </a:extLst>
          </p:cNvPr>
          <p:cNvSpPr/>
          <p:nvPr/>
        </p:nvSpPr>
        <p:spPr>
          <a:xfrm>
            <a:off x="8505700" y="6212720"/>
            <a:ext cx="931395" cy="3411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A4548C7F-F18C-43CD-B304-0159C1366007}"/>
              </a:ext>
            </a:extLst>
          </p:cNvPr>
          <p:cNvSpPr/>
          <p:nvPr/>
        </p:nvSpPr>
        <p:spPr>
          <a:xfrm>
            <a:off x="9600534" y="6219454"/>
            <a:ext cx="731927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88A243-96F8-4AFE-A2B7-4696F7CF731C}"/>
              </a:ext>
            </a:extLst>
          </p:cNvPr>
          <p:cNvSpPr/>
          <p:nvPr/>
        </p:nvSpPr>
        <p:spPr>
          <a:xfrm>
            <a:off x="10674067" y="5884655"/>
            <a:ext cx="802276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D9060B5-E2F3-4711-B6BB-7AB16978D4BE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368673" y="6265391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FD45481-97C3-42B9-9F6C-6ED89ADE0DF7}"/>
              </a:ext>
            </a:extLst>
          </p:cNvPr>
          <p:cNvCxnSpPr>
            <a:cxnSpLocks/>
          </p:cNvCxnSpPr>
          <p:nvPr/>
        </p:nvCxnSpPr>
        <p:spPr>
          <a:xfrm flipV="1">
            <a:off x="3818895" y="627403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527BF46-367F-4367-A217-0AF08F62A813}"/>
              </a:ext>
            </a:extLst>
          </p:cNvPr>
          <p:cNvCxnSpPr>
            <a:cxnSpLocks/>
          </p:cNvCxnSpPr>
          <p:nvPr/>
        </p:nvCxnSpPr>
        <p:spPr>
          <a:xfrm flipV="1">
            <a:off x="7215106" y="627403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4299855-089C-4C6E-AEDE-17F448D581D2}"/>
              </a:ext>
            </a:extLst>
          </p:cNvPr>
          <p:cNvCxnSpPr>
            <a:cxnSpLocks/>
          </p:cNvCxnSpPr>
          <p:nvPr/>
        </p:nvCxnSpPr>
        <p:spPr>
          <a:xfrm flipV="1">
            <a:off x="10462663" y="627543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6E5381-792F-408B-B55A-0CF0F37600AE}"/>
              </a:ext>
            </a:extLst>
          </p:cNvPr>
          <p:cNvCxnSpPr>
            <a:cxnSpLocks/>
          </p:cNvCxnSpPr>
          <p:nvPr/>
        </p:nvCxnSpPr>
        <p:spPr>
          <a:xfrm flipV="1">
            <a:off x="2489261" y="6387038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B2ED58-0E96-41C0-959F-2458A0148BA1}"/>
              </a:ext>
            </a:extLst>
          </p:cNvPr>
          <p:cNvCxnSpPr>
            <a:cxnSpLocks/>
          </p:cNvCxnSpPr>
          <p:nvPr/>
        </p:nvCxnSpPr>
        <p:spPr>
          <a:xfrm flipV="1">
            <a:off x="5037938" y="639779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39AAE8B-4D33-47AF-AB36-60ACE8A3BF2F}"/>
              </a:ext>
            </a:extLst>
          </p:cNvPr>
          <p:cNvCxnSpPr>
            <a:cxnSpLocks/>
          </p:cNvCxnSpPr>
          <p:nvPr/>
        </p:nvCxnSpPr>
        <p:spPr>
          <a:xfrm flipV="1">
            <a:off x="5974392" y="6378536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80E3ACC-28E9-4787-816E-CED229242260}"/>
              </a:ext>
            </a:extLst>
          </p:cNvPr>
          <p:cNvCxnSpPr>
            <a:cxnSpLocks/>
          </p:cNvCxnSpPr>
          <p:nvPr/>
        </p:nvCxnSpPr>
        <p:spPr>
          <a:xfrm flipV="1">
            <a:off x="8303449" y="637853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32A5D6B-922E-42D0-8DB9-39D191C76FD4}"/>
              </a:ext>
            </a:extLst>
          </p:cNvPr>
          <p:cNvCxnSpPr>
            <a:cxnSpLocks/>
          </p:cNvCxnSpPr>
          <p:nvPr/>
        </p:nvCxnSpPr>
        <p:spPr>
          <a:xfrm flipV="1">
            <a:off x="9402611" y="6378534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4AB1BA6-10D4-479B-8AE9-9CCC8C84C392}"/>
              </a:ext>
            </a:extLst>
          </p:cNvPr>
          <p:cNvSpPr/>
          <p:nvPr/>
        </p:nvSpPr>
        <p:spPr>
          <a:xfrm>
            <a:off x="561451" y="5884654"/>
            <a:ext cx="802276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sp>
        <p:nvSpPr>
          <p:cNvPr id="71" name="Rounded Rectangle 33">
            <a:extLst>
              <a:ext uri="{FF2B5EF4-FFF2-40B4-BE49-F238E27FC236}">
                <a16:creationId xmlns:a16="http://schemas.microsoft.com/office/drawing/2014/main" id="{B38A3C77-FFD5-42EB-9BC6-1D35FCB4079F}"/>
              </a:ext>
            </a:extLst>
          </p:cNvPr>
          <p:cNvSpPr/>
          <p:nvPr/>
        </p:nvSpPr>
        <p:spPr>
          <a:xfrm>
            <a:off x="5395547" y="4406703"/>
            <a:ext cx="6041840" cy="49682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Whole Data</a:t>
            </a:r>
          </a:p>
        </p:txBody>
      </p:sp>
      <p:sp>
        <p:nvSpPr>
          <p:cNvPr id="72" name="Rounded Rectangle 36">
            <a:extLst>
              <a:ext uri="{FF2B5EF4-FFF2-40B4-BE49-F238E27FC236}">
                <a16:creationId xmlns:a16="http://schemas.microsoft.com/office/drawing/2014/main" id="{B6B30439-0012-4FF1-8453-57D256AA9DC7}"/>
              </a:ext>
            </a:extLst>
          </p:cNvPr>
          <p:cNvSpPr/>
          <p:nvPr/>
        </p:nvSpPr>
        <p:spPr>
          <a:xfrm>
            <a:off x="5395547" y="3863817"/>
            <a:ext cx="4399282" cy="496824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</a:p>
        </p:txBody>
      </p:sp>
      <p:sp>
        <p:nvSpPr>
          <p:cNvPr id="73" name="Rounded Rectangle 37">
            <a:extLst>
              <a:ext uri="{FF2B5EF4-FFF2-40B4-BE49-F238E27FC236}">
                <a16:creationId xmlns:a16="http://schemas.microsoft.com/office/drawing/2014/main" id="{63734760-E580-4B8C-BA60-B80A26135AB0}"/>
              </a:ext>
            </a:extLst>
          </p:cNvPr>
          <p:cNvSpPr/>
          <p:nvPr/>
        </p:nvSpPr>
        <p:spPr>
          <a:xfrm>
            <a:off x="9825283" y="3863817"/>
            <a:ext cx="1612104" cy="496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Test Data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DC30F0C-E449-489D-BFF2-E895B0932B6B}"/>
              </a:ext>
            </a:extLst>
          </p:cNvPr>
          <p:cNvCxnSpPr>
            <a:cxnSpLocks/>
          </p:cNvCxnSpPr>
          <p:nvPr/>
        </p:nvCxnSpPr>
        <p:spPr>
          <a:xfrm flipV="1">
            <a:off x="5395547" y="3538023"/>
            <a:ext cx="0" cy="3257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D6C365F-EC7C-43A0-B1DF-79DA46A53CEF}"/>
              </a:ext>
            </a:extLst>
          </p:cNvPr>
          <p:cNvCxnSpPr>
            <a:cxnSpLocks/>
          </p:cNvCxnSpPr>
          <p:nvPr/>
        </p:nvCxnSpPr>
        <p:spPr>
          <a:xfrm flipV="1">
            <a:off x="9824579" y="3509914"/>
            <a:ext cx="0" cy="3257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2529898-8E27-49AA-B3FD-E9CEAF8D36F3}"/>
              </a:ext>
            </a:extLst>
          </p:cNvPr>
          <p:cNvCxnSpPr>
            <a:cxnSpLocks/>
          </p:cNvCxnSpPr>
          <p:nvPr/>
        </p:nvCxnSpPr>
        <p:spPr>
          <a:xfrm flipV="1">
            <a:off x="11424491" y="3496027"/>
            <a:ext cx="0" cy="3257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CB193734-238B-4DF7-A614-EAD5B948FADF}"/>
              </a:ext>
            </a:extLst>
          </p:cNvPr>
          <p:cNvSpPr txBox="1"/>
          <p:nvPr/>
        </p:nvSpPr>
        <p:spPr>
          <a:xfrm>
            <a:off x="5008135" y="3301437"/>
            <a:ext cx="1189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Jun 1964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B68E7F0-14F0-4C91-9FD9-25B2A2EA34D5}"/>
              </a:ext>
            </a:extLst>
          </p:cNvPr>
          <p:cNvSpPr txBox="1"/>
          <p:nvPr/>
        </p:nvSpPr>
        <p:spPr>
          <a:xfrm>
            <a:off x="9474288" y="3259986"/>
            <a:ext cx="84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Sep 2021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CAB9954-5687-4DD6-AD2A-11CE03027775}"/>
              </a:ext>
            </a:extLst>
          </p:cNvPr>
          <p:cNvSpPr txBox="1"/>
          <p:nvPr/>
        </p:nvSpPr>
        <p:spPr>
          <a:xfrm>
            <a:off x="11003773" y="3235884"/>
            <a:ext cx="8414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Feb 2022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860B66-FF54-470C-8520-42A677ACAC9F}"/>
              </a:ext>
            </a:extLst>
          </p:cNvPr>
          <p:cNvSpPr txBox="1"/>
          <p:nvPr/>
        </p:nvSpPr>
        <p:spPr>
          <a:xfrm>
            <a:off x="7353883" y="35258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70%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8E8B6D5-D715-4DCF-9839-1E1D55A5760E}"/>
              </a:ext>
            </a:extLst>
          </p:cNvPr>
          <p:cNvSpPr txBox="1"/>
          <p:nvPr/>
        </p:nvSpPr>
        <p:spPr>
          <a:xfrm>
            <a:off x="10419959" y="355212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30%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Flowchart: Document 81">
                <a:extLst>
                  <a:ext uri="{FF2B5EF4-FFF2-40B4-BE49-F238E27FC236}">
                    <a16:creationId xmlns:a16="http://schemas.microsoft.com/office/drawing/2014/main" id="{360A1FFE-0306-4FDF-A373-3D1CCED7DB7E}"/>
                  </a:ext>
                </a:extLst>
              </p:cNvPr>
              <p:cNvSpPr/>
              <p:nvPr/>
            </p:nvSpPr>
            <p:spPr>
              <a:xfrm>
                <a:off x="561451" y="1401101"/>
                <a:ext cx="3768227" cy="4011922"/>
              </a:xfrm>
              <a:prstGeom prst="flowChartDocument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Predicting using 5 models</a:t>
                </a:r>
              </a:p>
              <a:p>
                <a:pPr lvl="1"/>
                <a:endParaRPr 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regression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Penalized regression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Decision Tree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Random Forest</a:t>
                </a:r>
              </a:p>
              <a:p>
                <a:pPr marL="1200150" lvl="2" indent="-285750">
                  <a:buFont typeface="Wingdings" panose="05000000000000000000" pitchFamily="2" charset="2"/>
                  <a:buChar char="§"/>
                </a:pPr>
                <a:r>
                  <a:rPr lang="en-US" sz="160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XGBoost</a:t>
                </a:r>
                <a:endParaRPr 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sz="160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Wingdings" panose="05000000000000000000" pitchFamily="2" charset="2"/>
                  <a:buChar char="Ø"/>
                </a:pPr>
                <a:r>
                  <a:rPr 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Best model has a highest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lowest MAE</a:t>
                </a:r>
              </a:p>
            </p:txBody>
          </p:sp>
        </mc:Choice>
        <mc:Fallback xmlns="">
          <p:sp>
            <p:nvSpPr>
              <p:cNvPr id="82" name="Flowchart: Document 81">
                <a:extLst>
                  <a:ext uri="{FF2B5EF4-FFF2-40B4-BE49-F238E27FC236}">
                    <a16:creationId xmlns:a16="http://schemas.microsoft.com/office/drawing/2014/main" id="{360A1FFE-0306-4FDF-A373-3D1CCED7DB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51" y="1401101"/>
                <a:ext cx="3768227" cy="4011922"/>
              </a:xfrm>
              <a:prstGeom prst="flowChartDocumen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5" name="Picture 94">
            <a:extLst>
              <a:ext uri="{FF2B5EF4-FFF2-40B4-BE49-F238E27FC236}">
                <a16:creationId xmlns:a16="http://schemas.microsoft.com/office/drawing/2014/main" id="{54681539-38EE-44F3-A776-97A237E7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34" y="4450383"/>
            <a:ext cx="2133600" cy="962640"/>
          </a:xfrm>
          <a:prstGeom prst="rect">
            <a:avLst/>
          </a:prstGeom>
        </p:spPr>
      </p:pic>
      <p:sp>
        <p:nvSpPr>
          <p:cNvPr id="96" name="Isosceles Triangle 31">
            <a:extLst>
              <a:ext uri="{FF2B5EF4-FFF2-40B4-BE49-F238E27FC236}">
                <a16:creationId xmlns:a16="http://schemas.microsoft.com/office/drawing/2014/main" id="{287AC7B9-1C27-427F-8FA0-F1FC4F09EA9D}"/>
              </a:ext>
            </a:extLst>
          </p:cNvPr>
          <p:cNvSpPr/>
          <p:nvPr/>
        </p:nvSpPr>
        <p:spPr>
          <a:xfrm rot="10800000">
            <a:off x="7482266" y="2059801"/>
            <a:ext cx="1868402" cy="1172414"/>
          </a:xfrm>
          <a:custGeom>
            <a:avLst/>
            <a:gdLst/>
            <a:ahLst/>
            <a:cxnLst/>
            <a:rect l="l" t="t" r="r" b="b"/>
            <a:pathLst>
              <a:path w="1868402" h="1205021">
                <a:moveTo>
                  <a:pt x="1868402" y="1205021"/>
                </a:moveTo>
                <a:lnTo>
                  <a:pt x="0" y="1205021"/>
                </a:lnTo>
                <a:lnTo>
                  <a:pt x="0" y="305021"/>
                </a:lnTo>
                <a:lnTo>
                  <a:pt x="757289" y="305021"/>
                </a:lnTo>
                <a:lnTo>
                  <a:pt x="934201" y="0"/>
                </a:lnTo>
                <a:lnTo>
                  <a:pt x="1111113" y="305021"/>
                </a:lnTo>
                <a:lnTo>
                  <a:pt x="1868402" y="305021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04183C5-B693-4F84-815C-65E214157FA2}"/>
              </a:ext>
            </a:extLst>
          </p:cNvPr>
          <p:cNvSpPr txBox="1"/>
          <p:nvPr/>
        </p:nvSpPr>
        <p:spPr>
          <a:xfrm>
            <a:off x="7731546" y="2252514"/>
            <a:ext cx="39468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544664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F3A76-5CA8-48EC-9A43-A582366847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horse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981EA9D-DD25-483C-8F77-6B80D2187291}"/>
              </a:ext>
            </a:extLst>
          </p:cNvPr>
          <p:cNvGrpSpPr/>
          <p:nvPr/>
        </p:nvGrpSpPr>
        <p:grpSpPr>
          <a:xfrm>
            <a:off x="5709" y="2656510"/>
            <a:ext cx="631769" cy="4201489"/>
            <a:chOff x="5846596" y="462062"/>
            <a:chExt cx="2773530" cy="2143141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1D1BE09-72D4-4AEB-BCC5-43E62FB5D387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solidFill>
              <a:schemeClr val="accent1"/>
            </a:solidFill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6052086-EA4A-4E70-B453-257CCC6A8A2C}"/>
                </a:ext>
              </a:extLst>
            </p:cNvPr>
            <p:cNvSpPr/>
            <p:nvPr/>
          </p:nvSpPr>
          <p:spPr>
            <a:xfrm>
              <a:off x="6406021" y="2266949"/>
              <a:ext cx="581025" cy="196265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DCDCE96-FF6A-4D0A-B6E5-374A5AFDA117}"/>
                </a:ext>
              </a:extLst>
            </p:cNvPr>
            <p:cNvSpPr/>
            <p:nvPr/>
          </p:nvSpPr>
          <p:spPr>
            <a:xfrm>
              <a:off x="7486651" y="2266949"/>
              <a:ext cx="581025" cy="196265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995F636-D6DE-4F61-8E37-11F7352D698E}"/>
              </a:ext>
            </a:extLst>
          </p:cNvPr>
          <p:cNvGrpSpPr/>
          <p:nvPr/>
        </p:nvGrpSpPr>
        <p:grpSpPr>
          <a:xfrm>
            <a:off x="731711" y="3825050"/>
            <a:ext cx="631769" cy="3032950"/>
            <a:chOff x="5846596" y="462062"/>
            <a:chExt cx="2773530" cy="15470803"/>
          </a:xfrm>
          <a:solidFill>
            <a:schemeClr val="accent2"/>
          </a:solidFill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CF85208-A7C8-4BF1-9999-951FF47371B8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DADEA1F-4D23-4310-A881-E98D2865B22D}"/>
                </a:ext>
              </a:extLst>
            </p:cNvPr>
            <p:cNvSpPr/>
            <p:nvPr/>
          </p:nvSpPr>
          <p:spPr>
            <a:xfrm>
              <a:off x="6406021" y="2266949"/>
              <a:ext cx="581025" cy="13665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0687E80-81DA-4ED7-9EB4-FF82E1E6D2FD}"/>
                </a:ext>
              </a:extLst>
            </p:cNvPr>
            <p:cNvSpPr/>
            <p:nvPr/>
          </p:nvSpPr>
          <p:spPr>
            <a:xfrm>
              <a:off x="7486651" y="2266949"/>
              <a:ext cx="581025" cy="136659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C1C380A-91D0-4D04-856C-1F1F59158B9D}"/>
              </a:ext>
            </a:extLst>
          </p:cNvPr>
          <p:cNvGrpSpPr/>
          <p:nvPr/>
        </p:nvGrpSpPr>
        <p:grpSpPr>
          <a:xfrm>
            <a:off x="1457713" y="3267040"/>
            <a:ext cx="631769" cy="3590960"/>
            <a:chOff x="5846596" y="462062"/>
            <a:chExt cx="2773530" cy="18317163"/>
          </a:xfrm>
          <a:solidFill>
            <a:schemeClr val="accent4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06286D6-5839-44FC-A2ED-05095A30B457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8098D2B-8D99-4302-9B05-FC3E77887DC3}"/>
                </a:ext>
              </a:extLst>
            </p:cNvPr>
            <p:cNvSpPr/>
            <p:nvPr/>
          </p:nvSpPr>
          <p:spPr>
            <a:xfrm>
              <a:off x="6406021" y="2266949"/>
              <a:ext cx="581025" cy="16512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BA024D2-F9D9-4EFF-9E3A-4A97A009190E}"/>
                </a:ext>
              </a:extLst>
            </p:cNvPr>
            <p:cNvSpPr/>
            <p:nvPr/>
          </p:nvSpPr>
          <p:spPr>
            <a:xfrm>
              <a:off x="7486651" y="2266949"/>
              <a:ext cx="581025" cy="1651227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5139D36-9F78-4860-BE9B-90632C03E0C6}"/>
              </a:ext>
            </a:extLst>
          </p:cNvPr>
          <p:cNvGrpSpPr/>
          <p:nvPr/>
        </p:nvGrpSpPr>
        <p:grpSpPr>
          <a:xfrm>
            <a:off x="2183715" y="3608411"/>
            <a:ext cx="631769" cy="3249589"/>
            <a:chOff x="5846596" y="462062"/>
            <a:chExt cx="2773530" cy="16575861"/>
          </a:xfrm>
          <a:solidFill>
            <a:schemeClr val="accent3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73707B8-816C-46BE-89CF-0CE1B8547295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7778AA3-FF54-4B60-A2D5-71885AB2661C}"/>
                </a:ext>
              </a:extLst>
            </p:cNvPr>
            <p:cNvSpPr/>
            <p:nvPr/>
          </p:nvSpPr>
          <p:spPr>
            <a:xfrm>
              <a:off x="6406021" y="2266949"/>
              <a:ext cx="581025" cy="147709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65779EE-3B67-4484-9D7E-AB9C2990ADEC}"/>
                </a:ext>
              </a:extLst>
            </p:cNvPr>
            <p:cNvSpPr/>
            <p:nvPr/>
          </p:nvSpPr>
          <p:spPr>
            <a:xfrm>
              <a:off x="7486651" y="2266949"/>
              <a:ext cx="581025" cy="1477097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03CCC319-1985-417A-A11F-7B79E6F0C9C6}"/>
              </a:ext>
            </a:extLst>
          </p:cNvPr>
          <p:cNvGrpSpPr/>
          <p:nvPr/>
        </p:nvGrpSpPr>
        <p:grpSpPr>
          <a:xfrm>
            <a:off x="579014" y="4353137"/>
            <a:ext cx="631769" cy="2504863"/>
            <a:chOff x="5846596" y="462062"/>
            <a:chExt cx="2773530" cy="12777080"/>
          </a:xfrm>
          <a:solidFill>
            <a:schemeClr val="accent4"/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76C77CAC-C772-4C15-BAD6-527DEE00E710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4E25735-2D48-46AD-AA44-91C47A155F60}"/>
                </a:ext>
              </a:extLst>
            </p:cNvPr>
            <p:cNvSpPr/>
            <p:nvPr/>
          </p:nvSpPr>
          <p:spPr>
            <a:xfrm>
              <a:off x="6406021" y="2266949"/>
              <a:ext cx="581025" cy="109721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931D93F-706E-4A5E-B6DC-76DC3146F907}"/>
                </a:ext>
              </a:extLst>
            </p:cNvPr>
            <p:cNvSpPr/>
            <p:nvPr/>
          </p:nvSpPr>
          <p:spPr>
            <a:xfrm>
              <a:off x="7486651" y="2266949"/>
              <a:ext cx="581025" cy="109721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BDD0200B-9D3C-405B-9240-2B011C5FF76B}"/>
              </a:ext>
            </a:extLst>
          </p:cNvPr>
          <p:cNvGrpSpPr/>
          <p:nvPr/>
        </p:nvGrpSpPr>
        <p:grpSpPr>
          <a:xfrm>
            <a:off x="1457713" y="4695652"/>
            <a:ext cx="631769" cy="2162348"/>
            <a:chOff x="1452004" y="3720619"/>
            <a:chExt cx="788909" cy="3137381"/>
          </a:xfrm>
          <a:solidFill>
            <a:schemeClr val="accent3"/>
          </a:solidFill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12C7A91-0F13-4F62-8E58-EFC5AF55524A}"/>
                </a:ext>
              </a:extLst>
            </p:cNvPr>
            <p:cNvSpPr/>
            <p:nvPr/>
          </p:nvSpPr>
          <p:spPr>
            <a:xfrm>
              <a:off x="1717932" y="3886200"/>
              <a:ext cx="307378" cy="2383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32E50400-CDE2-4C2D-9DDA-BEE5C9BEF40F}"/>
                </a:ext>
              </a:extLst>
            </p:cNvPr>
            <p:cNvGrpSpPr/>
            <p:nvPr/>
          </p:nvGrpSpPr>
          <p:grpSpPr>
            <a:xfrm>
              <a:off x="1452004" y="3720619"/>
              <a:ext cx="788909" cy="3137381"/>
              <a:chOff x="5846596" y="462062"/>
              <a:chExt cx="2773530" cy="11029941"/>
            </a:xfrm>
            <a:grpFill/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5E0AA88E-AEDB-4F2D-AC43-198B1DE0CC18}"/>
                  </a:ext>
                </a:extLst>
              </p:cNvPr>
              <p:cNvSpPr/>
              <p:nvPr/>
            </p:nvSpPr>
            <p:spPr>
              <a:xfrm>
                <a:off x="5846596" y="462062"/>
                <a:ext cx="2773530" cy="2146766"/>
              </a:xfrm>
              <a:custGeom>
                <a:avLst/>
                <a:gdLst>
                  <a:gd name="connsiteX0" fmla="*/ 1573462 w 3107713"/>
                  <a:gd name="connsiteY0" fmla="*/ 1230810 h 2405430"/>
                  <a:gd name="connsiteX1" fmla="*/ 1573462 w 3107713"/>
                  <a:gd name="connsiteY1" fmla="*/ 1540156 h 2405430"/>
                  <a:gd name="connsiteX2" fmla="*/ 1882808 w 3107713"/>
                  <a:gd name="connsiteY2" fmla="*/ 1540156 h 2405430"/>
                  <a:gd name="connsiteX3" fmla="*/ 1882808 w 3107713"/>
                  <a:gd name="connsiteY3" fmla="*/ 1230810 h 2405430"/>
                  <a:gd name="connsiteX4" fmla="*/ 1220371 w 3107713"/>
                  <a:gd name="connsiteY4" fmla="*/ 1230810 h 2405430"/>
                  <a:gd name="connsiteX5" fmla="*/ 1220371 w 3107713"/>
                  <a:gd name="connsiteY5" fmla="*/ 1540156 h 2405430"/>
                  <a:gd name="connsiteX6" fmla="*/ 1529717 w 3107713"/>
                  <a:gd name="connsiteY6" fmla="*/ 1540156 h 2405430"/>
                  <a:gd name="connsiteX7" fmla="*/ 1529717 w 3107713"/>
                  <a:gd name="connsiteY7" fmla="*/ 1230810 h 2405430"/>
                  <a:gd name="connsiteX8" fmla="*/ 1573462 w 3107713"/>
                  <a:gd name="connsiteY8" fmla="*/ 861315 h 2405430"/>
                  <a:gd name="connsiteX9" fmla="*/ 1573462 w 3107713"/>
                  <a:gd name="connsiteY9" fmla="*/ 1170661 h 2405430"/>
                  <a:gd name="connsiteX10" fmla="*/ 1882808 w 3107713"/>
                  <a:gd name="connsiteY10" fmla="*/ 1170661 h 2405430"/>
                  <a:gd name="connsiteX11" fmla="*/ 1882808 w 3107713"/>
                  <a:gd name="connsiteY11" fmla="*/ 861315 h 2405430"/>
                  <a:gd name="connsiteX12" fmla="*/ 1220371 w 3107713"/>
                  <a:gd name="connsiteY12" fmla="*/ 861315 h 2405430"/>
                  <a:gd name="connsiteX13" fmla="*/ 1220371 w 3107713"/>
                  <a:gd name="connsiteY13" fmla="*/ 1170661 h 2405430"/>
                  <a:gd name="connsiteX14" fmla="*/ 1529717 w 3107713"/>
                  <a:gd name="connsiteY14" fmla="*/ 1170661 h 2405430"/>
                  <a:gd name="connsiteX15" fmla="*/ 1529717 w 3107713"/>
                  <a:gd name="connsiteY15" fmla="*/ 861315 h 2405430"/>
                  <a:gd name="connsiteX16" fmla="*/ 1554853 w 3107713"/>
                  <a:gd name="connsiteY16" fmla="*/ 0 h 2405430"/>
                  <a:gd name="connsiteX17" fmla="*/ 1709041 w 3107713"/>
                  <a:gd name="connsiteY17" fmla="*/ 68657 h 2405430"/>
                  <a:gd name="connsiteX18" fmla="*/ 2030222 w 3107713"/>
                  <a:gd name="connsiteY18" fmla="*/ 299844 h 2405430"/>
                  <a:gd name="connsiteX19" fmla="*/ 2101595 w 3107713"/>
                  <a:gd name="connsiteY19" fmla="*/ 268813 h 2405430"/>
                  <a:gd name="connsiteX20" fmla="*/ 2241239 w 3107713"/>
                  <a:gd name="connsiteY20" fmla="*/ 133823 h 2405430"/>
                  <a:gd name="connsiteX21" fmla="*/ 2380880 w 3107713"/>
                  <a:gd name="connsiteY21" fmla="*/ 133823 h 2405430"/>
                  <a:gd name="connsiteX22" fmla="*/ 2486388 w 3107713"/>
                  <a:gd name="connsiteY22" fmla="*/ 239331 h 2405430"/>
                  <a:gd name="connsiteX23" fmla="*/ 2484837 w 3107713"/>
                  <a:gd name="connsiteY23" fmla="*/ 526377 h 2405430"/>
                  <a:gd name="connsiteX24" fmla="*/ 2571726 w 3107713"/>
                  <a:gd name="connsiteY24" fmla="*/ 690844 h 2405430"/>
                  <a:gd name="connsiteX25" fmla="*/ 3013930 w 3107713"/>
                  <a:gd name="connsiteY25" fmla="*/ 1005818 h 2405430"/>
                  <a:gd name="connsiteX26" fmla="*/ 3107024 w 3107713"/>
                  <a:gd name="connsiteY26" fmla="*/ 1131497 h 2405430"/>
                  <a:gd name="connsiteX27" fmla="*/ 3041858 w 3107713"/>
                  <a:gd name="connsiteY27" fmla="*/ 1271140 h 2405430"/>
                  <a:gd name="connsiteX28" fmla="*/ 2843256 w 3107713"/>
                  <a:gd name="connsiteY28" fmla="*/ 1271140 h 2405430"/>
                  <a:gd name="connsiteX29" fmla="*/ 2577934 w 3107713"/>
                  <a:gd name="connsiteY29" fmla="*/ 1083398 h 2405430"/>
                  <a:gd name="connsiteX30" fmla="*/ 2500354 w 3107713"/>
                  <a:gd name="connsiteY30" fmla="*/ 1041505 h 2405430"/>
                  <a:gd name="connsiteX31" fmla="*/ 2486388 w 3107713"/>
                  <a:gd name="connsiteY31" fmla="*/ 1126841 h 2405430"/>
                  <a:gd name="connsiteX32" fmla="*/ 2486388 w 3107713"/>
                  <a:gd name="connsiteY32" fmla="*/ 1688518 h 2405430"/>
                  <a:gd name="connsiteX33" fmla="*/ 2486388 w 3107713"/>
                  <a:gd name="connsiteY33" fmla="*/ 2254849 h 2405430"/>
                  <a:gd name="connsiteX34" fmla="*/ 2343642 w 3107713"/>
                  <a:gd name="connsiteY34" fmla="*/ 2403802 h 2405430"/>
                  <a:gd name="connsiteX35" fmla="*/ 1909197 w 3107713"/>
                  <a:gd name="connsiteY35" fmla="*/ 2405353 h 2405430"/>
                  <a:gd name="connsiteX36" fmla="*/ 1833168 w 3107713"/>
                  <a:gd name="connsiteY36" fmla="*/ 2327773 h 2405430"/>
                  <a:gd name="connsiteX37" fmla="*/ 1834722 w 3107713"/>
                  <a:gd name="connsiteY37" fmla="*/ 1939875 h 2405430"/>
                  <a:gd name="connsiteX38" fmla="*/ 1741625 w 3107713"/>
                  <a:gd name="connsiteY38" fmla="*/ 1842124 h 2405430"/>
                  <a:gd name="connsiteX39" fmla="*/ 1369244 w 3107713"/>
                  <a:gd name="connsiteY39" fmla="*/ 1842124 h 2405430"/>
                  <a:gd name="connsiteX40" fmla="*/ 1276150 w 3107713"/>
                  <a:gd name="connsiteY40" fmla="*/ 1939875 h 2405430"/>
                  <a:gd name="connsiteX41" fmla="*/ 1277701 w 3107713"/>
                  <a:gd name="connsiteY41" fmla="*/ 2327773 h 2405430"/>
                  <a:gd name="connsiteX42" fmla="*/ 1200121 w 3107713"/>
                  <a:gd name="connsiteY42" fmla="*/ 2403802 h 2405430"/>
                  <a:gd name="connsiteX43" fmla="*/ 773434 w 3107713"/>
                  <a:gd name="connsiteY43" fmla="*/ 2402251 h 2405430"/>
                  <a:gd name="connsiteX44" fmla="*/ 624481 w 3107713"/>
                  <a:gd name="connsiteY44" fmla="*/ 2251744 h 2405430"/>
                  <a:gd name="connsiteX45" fmla="*/ 622930 w 3107713"/>
                  <a:gd name="connsiteY45" fmla="*/ 1111327 h 2405430"/>
                  <a:gd name="connsiteX46" fmla="*/ 607413 w 3107713"/>
                  <a:gd name="connsiteY46" fmla="*/ 1041505 h 2405430"/>
                  <a:gd name="connsiteX47" fmla="*/ 548452 w 3107713"/>
                  <a:gd name="connsiteY47" fmla="*/ 1072535 h 2405430"/>
                  <a:gd name="connsiteX48" fmla="*/ 290888 w 3107713"/>
                  <a:gd name="connsiteY48" fmla="*/ 1258726 h 2405430"/>
                  <a:gd name="connsiteX49" fmla="*/ 152798 w 3107713"/>
                  <a:gd name="connsiteY49" fmla="*/ 1300620 h 2405430"/>
                  <a:gd name="connsiteX50" fmla="*/ 6947 w 3107713"/>
                  <a:gd name="connsiteY50" fmla="*/ 1192009 h 2405430"/>
                  <a:gd name="connsiteX51" fmla="*/ 67460 w 3107713"/>
                  <a:gd name="connsiteY51" fmla="*/ 1029090 h 2405430"/>
                  <a:gd name="connsiteX52" fmla="*/ 557761 w 3107713"/>
                  <a:gd name="connsiteY52" fmla="*/ 675330 h 2405430"/>
                  <a:gd name="connsiteX53" fmla="*/ 1401828 w 3107713"/>
                  <a:gd name="connsiteY53" fmla="*/ 68657 h 2405430"/>
                  <a:gd name="connsiteX54" fmla="*/ 1554853 w 3107713"/>
                  <a:gd name="connsiteY54" fmla="*/ 0 h 2405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107713" h="2405430">
                    <a:moveTo>
                      <a:pt x="1573462" y="1230810"/>
                    </a:moveTo>
                    <a:lnTo>
                      <a:pt x="1573462" y="1540156"/>
                    </a:lnTo>
                    <a:lnTo>
                      <a:pt x="1882808" y="1540156"/>
                    </a:lnTo>
                    <a:lnTo>
                      <a:pt x="1882808" y="1230810"/>
                    </a:lnTo>
                    <a:close/>
                    <a:moveTo>
                      <a:pt x="1220371" y="1230810"/>
                    </a:moveTo>
                    <a:lnTo>
                      <a:pt x="1220371" y="1540156"/>
                    </a:lnTo>
                    <a:lnTo>
                      <a:pt x="1529717" y="1540156"/>
                    </a:lnTo>
                    <a:lnTo>
                      <a:pt x="1529717" y="1230810"/>
                    </a:lnTo>
                    <a:close/>
                    <a:moveTo>
                      <a:pt x="1573462" y="861315"/>
                    </a:moveTo>
                    <a:lnTo>
                      <a:pt x="1573462" y="1170661"/>
                    </a:lnTo>
                    <a:lnTo>
                      <a:pt x="1882808" y="1170661"/>
                    </a:lnTo>
                    <a:lnTo>
                      <a:pt x="1882808" y="861315"/>
                    </a:lnTo>
                    <a:close/>
                    <a:moveTo>
                      <a:pt x="1220371" y="861315"/>
                    </a:moveTo>
                    <a:lnTo>
                      <a:pt x="1220371" y="1170661"/>
                    </a:lnTo>
                    <a:lnTo>
                      <a:pt x="1529717" y="1170661"/>
                    </a:lnTo>
                    <a:lnTo>
                      <a:pt x="1529717" y="861315"/>
                    </a:lnTo>
                    <a:close/>
                    <a:moveTo>
                      <a:pt x="1554853" y="0"/>
                    </a:moveTo>
                    <a:cubicBezTo>
                      <a:pt x="1599267" y="0"/>
                      <a:pt x="1643875" y="22886"/>
                      <a:pt x="1709041" y="68657"/>
                    </a:cubicBezTo>
                    <a:cubicBezTo>
                      <a:pt x="1816101" y="144686"/>
                      <a:pt x="1923163" y="222264"/>
                      <a:pt x="2030222" y="299844"/>
                    </a:cubicBezTo>
                    <a:cubicBezTo>
                      <a:pt x="2075218" y="332428"/>
                      <a:pt x="2098490" y="341737"/>
                      <a:pt x="2101595" y="268813"/>
                    </a:cubicBezTo>
                    <a:cubicBezTo>
                      <a:pt x="2106248" y="152442"/>
                      <a:pt x="2129523" y="133823"/>
                      <a:pt x="2241239" y="133823"/>
                    </a:cubicBezTo>
                    <a:cubicBezTo>
                      <a:pt x="2287786" y="133823"/>
                      <a:pt x="2334333" y="133823"/>
                      <a:pt x="2380880" y="133823"/>
                    </a:cubicBezTo>
                    <a:cubicBezTo>
                      <a:pt x="2450702" y="133823"/>
                      <a:pt x="2486388" y="169509"/>
                      <a:pt x="2486388" y="239331"/>
                    </a:cubicBezTo>
                    <a:cubicBezTo>
                      <a:pt x="2486388" y="335530"/>
                      <a:pt x="2492595" y="431729"/>
                      <a:pt x="2484837" y="526377"/>
                    </a:cubicBezTo>
                    <a:cubicBezTo>
                      <a:pt x="2478630" y="603955"/>
                      <a:pt x="2509663" y="648951"/>
                      <a:pt x="2571726" y="690844"/>
                    </a:cubicBezTo>
                    <a:cubicBezTo>
                      <a:pt x="2720680" y="793250"/>
                      <a:pt x="2866528" y="900310"/>
                      <a:pt x="3013930" y="1005818"/>
                    </a:cubicBezTo>
                    <a:cubicBezTo>
                      <a:pt x="3058926" y="1038402"/>
                      <a:pt x="3102370" y="1069433"/>
                      <a:pt x="3107024" y="1131497"/>
                    </a:cubicBezTo>
                    <a:cubicBezTo>
                      <a:pt x="3111680" y="1190458"/>
                      <a:pt x="3093061" y="1240107"/>
                      <a:pt x="3041858" y="1271140"/>
                    </a:cubicBezTo>
                    <a:cubicBezTo>
                      <a:pt x="2976692" y="1311480"/>
                      <a:pt x="2906870" y="1313031"/>
                      <a:pt x="2843256" y="1271140"/>
                    </a:cubicBezTo>
                    <a:cubicBezTo>
                      <a:pt x="2753264" y="1212179"/>
                      <a:pt x="2666374" y="1145462"/>
                      <a:pt x="2577934" y="1083398"/>
                    </a:cubicBezTo>
                    <a:cubicBezTo>
                      <a:pt x="2553108" y="1066331"/>
                      <a:pt x="2528282" y="1029090"/>
                      <a:pt x="2500354" y="1041505"/>
                    </a:cubicBezTo>
                    <a:cubicBezTo>
                      <a:pt x="2469321" y="1055468"/>
                      <a:pt x="2486388" y="1097361"/>
                      <a:pt x="2486388" y="1126841"/>
                    </a:cubicBezTo>
                    <a:cubicBezTo>
                      <a:pt x="2484837" y="1316136"/>
                      <a:pt x="2486388" y="1502327"/>
                      <a:pt x="2486388" y="1688518"/>
                    </a:cubicBezTo>
                    <a:cubicBezTo>
                      <a:pt x="2486388" y="1877811"/>
                      <a:pt x="2486388" y="2065553"/>
                      <a:pt x="2486388" y="2254849"/>
                    </a:cubicBezTo>
                    <a:cubicBezTo>
                      <a:pt x="2486388" y="2361908"/>
                      <a:pt x="2449151" y="2402251"/>
                      <a:pt x="2343642" y="2403802"/>
                    </a:cubicBezTo>
                    <a:cubicBezTo>
                      <a:pt x="2199345" y="2405353"/>
                      <a:pt x="2053494" y="2402251"/>
                      <a:pt x="1909197" y="2405353"/>
                    </a:cubicBezTo>
                    <a:cubicBezTo>
                      <a:pt x="1851790" y="2406904"/>
                      <a:pt x="1831617" y="2385183"/>
                      <a:pt x="1833168" y="2327773"/>
                    </a:cubicBezTo>
                    <a:cubicBezTo>
                      <a:pt x="1836273" y="2198992"/>
                      <a:pt x="1831617" y="2068658"/>
                      <a:pt x="1834722" y="1939875"/>
                    </a:cubicBezTo>
                    <a:cubicBezTo>
                      <a:pt x="1836273" y="1871606"/>
                      <a:pt x="1812998" y="1840573"/>
                      <a:pt x="1741625" y="1842124"/>
                    </a:cubicBezTo>
                    <a:cubicBezTo>
                      <a:pt x="1617498" y="1845229"/>
                      <a:pt x="1493371" y="1845229"/>
                      <a:pt x="1369244" y="1842124"/>
                    </a:cubicBezTo>
                    <a:cubicBezTo>
                      <a:pt x="1296320" y="1840573"/>
                      <a:pt x="1274596" y="1873158"/>
                      <a:pt x="1276150" y="1939875"/>
                    </a:cubicBezTo>
                    <a:cubicBezTo>
                      <a:pt x="1279252" y="2068658"/>
                      <a:pt x="1274596" y="2198992"/>
                      <a:pt x="1277701" y="2327773"/>
                    </a:cubicBezTo>
                    <a:cubicBezTo>
                      <a:pt x="1279252" y="2385183"/>
                      <a:pt x="1257528" y="2405353"/>
                      <a:pt x="1200121" y="2403802"/>
                    </a:cubicBezTo>
                    <a:cubicBezTo>
                      <a:pt x="1057375" y="2400697"/>
                      <a:pt x="916180" y="2403802"/>
                      <a:pt x="773434" y="2402251"/>
                    </a:cubicBezTo>
                    <a:cubicBezTo>
                      <a:pt x="661719" y="2400697"/>
                      <a:pt x="624481" y="2363459"/>
                      <a:pt x="624481" y="2251744"/>
                    </a:cubicBezTo>
                    <a:cubicBezTo>
                      <a:pt x="624481" y="1871606"/>
                      <a:pt x="624481" y="1491467"/>
                      <a:pt x="622930" y="1111327"/>
                    </a:cubicBezTo>
                    <a:cubicBezTo>
                      <a:pt x="622930" y="1088052"/>
                      <a:pt x="636893" y="1053916"/>
                      <a:pt x="607413" y="1041505"/>
                    </a:cubicBezTo>
                    <a:cubicBezTo>
                      <a:pt x="585692" y="1032195"/>
                      <a:pt x="567071" y="1058572"/>
                      <a:pt x="548452" y="1072535"/>
                    </a:cubicBezTo>
                    <a:cubicBezTo>
                      <a:pt x="461565" y="1134599"/>
                      <a:pt x="376227" y="1195111"/>
                      <a:pt x="290888" y="1258726"/>
                    </a:cubicBezTo>
                    <a:cubicBezTo>
                      <a:pt x="248995" y="1289759"/>
                      <a:pt x="203999" y="1306827"/>
                      <a:pt x="152798" y="1300620"/>
                    </a:cubicBezTo>
                    <a:cubicBezTo>
                      <a:pt x="82976" y="1292861"/>
                      <a:pt x="27117" y="1263382"/>
                      <a:pt x="6947" y="1192009"/>
                    </a:cubicBezTo>
                    <a:cubicBezTo>
                      <a:pt x="-13223" y="1125289"/>
                      <a:pt x="11603" y="1069433"/>
                      <a:pt x="67460" y="1029090"/>
                    </a:cubicBezTo>
                    <a:cubicBezTo>
                      <a:pt x="230376" y="911170"/>
                      <a:pt x="393294" y="793250"/>
                      <a:pt x="557761" y="675330"/>
                    </a:cubicBezTo>
                    <a:cubicBezTo>
                      <a:pt x="838600" y="472072"/>
                      <a:pt x="1119438" y="270364"/>
                      <a:pt x="1401828" y="68657"/>
                    </a:cubicBezTo>
                    <a:cubicBezTo>
                      <a:pt x="1466219" y="22886"/>
                      <a:pt x="1510439" y="0"/>
                      <a:pt x="1554853" y="0"/>
                    </a:cubicBezTo>
                    <a:close/>
                  </a:path>
                </a:pathLst>
              </a:custGeom>
              <a:grpFill/>
              <a:ln w="5876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39DCEF56-ECD5-4F4D-88F5-52A3C794E557}"/>
                  </a:ext>
                </a:extLst>
              </p:cNvPr>
              <p:cNvSpPr/>
              <p:nvPr/>
            </p:nvSpPr>
            <p:spPr>
              <a:xfrm>
                <a:off x="6406021" y="2266949"/>
                <a:ext cx="581025" cy="92250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7F0356EE-8AEE-4732-A2BF-864A12F83213}"/>
                  </a:ext>
                </a:extLst>
              </p:cNvPr>
              <p:cNvSpPr/>
              <p:nvPr/>
            </p:nvSpPr>
            <p:spPr>
              <a:xfrm>
                <a:off x="7486651" y="2266949"/>
                <a:ext cx="581025" cy="922505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90A50FA-7747-4B79-8DD1-4F0655BCFE84}"/>
              </a:ext>
            </a:extLst>
          </p:cNvPr>
          <p:cNvGrpSpPr/>
          <p:nvPr/>
        </p:nvGrpSpPr>
        <p:grpSpPr>
          <a:xfrm>
            <a:off x="2031040" y="5113514"/>
            <a:ext cx="631769" cy="1744486"/>
            <a:chOff x="5846596" y="462062"/>
            <a:chExt cx="2773530" cy="8898464"/>
          </a:xfrm>
          <a:solidFill>
            <a:schemeClr val="accent1"/>
          </a:solidFill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FEEDAEE-AA3B-4876-B3BC-E8CA16209C06}"/>
                </a:ext>
              </a:extLst>
            </p:cNvPr>
            <p:cNvSpPr/>
            <p:nvPr/>
          </p:nvSpPr>
          <p:spPr>
            <a:xfrm>
              <a:off x="5846596" y="462062"/>
              <a:ext cx="2773530" cy="2146766"/>
            </a:xfrm>
            <a:custGeom>
              <a:avLst/>
              <a:gdLst>
                <a:gd name="connsiteX0" fmla="*/ 1573462 w 3107713"/>
                <a:gd name="connsiteY0" fmla="*/ 1230810 h 2405430"/>
                <a:gd name="connsiteX1" fmla="*/ 1573462 w 3107713"/>
                <a:gd name="connsiteY1" fmla="*/ 1540156 h 2405430"/>
                <a:gd name="connsiteX2" fmla="*/ 1882808 w 3107713"/>
                <a:gd name="connsiteY2" fmla="*/ 1540156 h 2405430"/>
                <a:gd name="connsiteX3" fmla="*/ 1882808 w 3107713"/>
                <a:gd name="connsiteY3" fmla="*/ 1230810 h 2405430"/>
                <a:gd name="connsiteX4" fmla="*/ 1220371 w 3107713"/>
                <a:gd name="connsiteY4" fmla="*/ 1230810 h 2405430"/>
                <a:gd name="connsiteX5" fmla="*/ 1220371 w 3107713"/>
                <a:gd name="connsiteY5" fmla="*/ 1540156 h 2405430"/>
                <a:gd name="connsiteX6" fmla="*/ 1529717 w 3107713"/>
                <a:gd name="connsiteY6" fmla="*/ 1540156 h 2405430"/>
                <a:gd name="connsiteX7" fmla="*/ 1529717 w 3107713"/>
                <a:gd name="connsiteY7" fmla="*/ 1230810 h 2405430"/>
                <a:gd name="connsiteX8" fmla="*/ 1573462 w 3107713"/>
                <a:gd name="connsiteY8" fmla="*/ 861315 h 2405430"/>
                <a:gd name="connsiteX9" fmla="*/ 1573462 w 3107713"/>
                <a:gd name="connsiteY9" fmla="*/ 1170661 h 2405430"/>
                <a:gd name="connsiteX10" fmla="*/ 1882808 w 3107713"/>
                <a:gd name="connsiteY10" fmla="*/ 1170661 h 2405430"/>
                <a:gd name="connsiteX11" fmla="*/ 1882808 w 3107713"/>
                <a:gd name="connsiteY11" fmla="*/ 861315 h 2405430"/>
                <a:gd name="connsiteX12" fmla="*/ 1220371 w 3107713"/>
                <a:gd name="connsiteY12" fmla="*/ 861315 h 2405430"/>
                <a:gd name="connsiteX13" fmla="*/ 1220371 w 3107713"/>
                <a:gd name="connsiteY13" fmla="*/ 1170661 h 2405430"/>
                <a:gd name="connsiteX14" fmla="*/ 1529717 w 3107713"/>
                <a:gd name="connsiteY14" fmla="*/ 1170661 h 2405430"/>
                <a:gd name="connsiteX15" fmla="*/ 1529717 w 3107713"/>
                <a:gd name="connsiteY15" fmla="*/ 861315 h 2405430"/>
                <a:gd name="connsiteX16" fmla="*/ 1554853 w 3107713"/>
                <a:gd name="connsiteY16" fmla="*/ 0 h 2405430"/>
                <a:gd name="connsiteX17" fmla="*/ 1709041 w 3107713"/>
                <a:gd name="connsiteY17" fmla="*/ 68657 h 2405430"/>
                <a:gd name="connsiteX18" fmla="*/ 2030222 w 3107713"/>
                <a:gd name="connsiteY18" fmla="*/ 299844 h 2405430"/>
                <a:gd name="connsiteX19" fmla="*/ 2101595 w 3107713"/>
                <a:gd name="connsiteY19" fmla="*/ 268813 h 2405430"/>
                <a:gd name="connsiteX20" fmla="*/ 2241239 w 3107713"/>
                <a:gd name="connsiteY20" fmla="*/ 133823 h 2405430"/>
                <a:gd name="connsiteX21" fmla="*/ 2380880 w 3107713"/>
                <a:gd name="connsiteY21" fmla="*/ 133823 h 2405430"/>
                <a:gd name="connsiteX22" fmla="*/ 2486388 w 3107713"/>
                <a:gd name="connsiteY22" fmla="*/ 239331 h 2405430"/>
                <a:gd name="connsiteX23" fmla="*/ 2484837 w 3107713"/>
                <a:gd name="connsiteY23" fmla="*/ 526377 h 2405430"/>
                <a:gd name="connsiteX24" fmla="*/ 2571726 w 3107713"/>
                <a:gd name="connsiteY24" fmla="*/ 690844 h 2405430"/>
                <a:gd name="connsiteX25" fmla="*/ 3013930 w 3107713"/>
                <a:gd name="connsiteY25" fmla="*/ 1005818 h 2405430"/>
                <a:gd name="connsiteX26" fmla="*/ 3107024 w 3107713"/>
                <a:gd name="connsiteY26" fmla="*/ 1131497 h 2405430"/>
                <a:gd name="connsiteX27" fmla="*/ 3041858 w 3107713"/>
                <a:gd name="connsiteY27" fmla="*/ 1271140 h 2405430"/>
                <a:gd name="connsiteX28" fmla="*/ 2843256 w 3107713"/>
                <a:gd name="connsiteY28" fmla="*/ 1271140 h 2405430"/>
                <a:gd name="connsiteX29" fmla="*/ 2577934 w 3107713"/>
                <a:gd name="connsiteY29" fmla="*/ 1083398 h 2405430"/>
                <a:gd name="connsiteX30" fmla="*/ 2500354 w 3107713"/>
                <a:gd name="connsiteY30" fmla="*/ 1041505 h 2405430"/>
                <a:gd name="connsiteX31" fmla="*/ 2486388 w 3107713"/>
                <a:gd name="connsiteY31" fmla="*/ 1126841 h 2405430"/>
                <a:gd name="connsiteX32" fmla="*/ 2486388 w 3107713"/>
                <a:gd name="connsiteY32" fmla="*/ 1688518 h 2405430"/>
                <a:gd name="connsiteX33" fmla="*/ 2486388 w 3107713"/>
                <a:gd name="connsiteY33" fmla="*/ 2254849 h 2405430"/>
                <a:gd name="connsiteX34" fmla="*/ 2343642 w 3107713"/>
                <a:gd name="connsiteY34" fmla="*/ 2403802 h 2405430"/>
                <a:gd name="connsiteX35" fmla="*/ 1909197 w 3107713"/>
                <a:gd name="connsiteY35" fmla="*/ 2405353 h 2405430"/>
                <a:gd name="connsiteX36" fmla="*/ 1833168 w 3107713"/>
                <a:gd name="connsiteY36" fmla="*/ 2327773 h 2405430"/>
                <a:gd name="connsiteX37" fmla="*/ 1834722 w 3107713"/>
                <a:gd name="connsiteY37" fmla="*/ 1939875 h 2405430"/>
                <a:gd name="connsiteX38" fmla="*/ 1741625 w 3107713"/>
                <a:gd name="connsiteY38" fmla="*/ 1842124 h 2405430"/>
                <a:gd name="connsiteX39" fmla="*/ 1369244 w 3107713"/>
                <a:gd name="connsiteY39" fmla="*/ 1842124 h 2405430"/>
                <a:gd name="connsiteX40" fmla="*/ 1276150 w 3107713"/>
                <a:gd name="connsiteY40" fmla="*/ 1939875 h 2405430"/>
                <a:gd name="connsiteX41" fmla="*/ 1277701 w 3107713"/>
                <a:gd name="connsiteY41" fmla="*/ 2327773 h 2405430"/>
                <a:gd name="connsiteX42" fmla="*/ 1200121 w 3107713"/>
                <a:gd name="connsiteY42" fmla="*/ 2403802 h 2405430"/>
                <a:gd name="connsiteX43" fmla="*/ 773434 w 3107713"/>
                <a:gd name="connsiteY43" fmla="*/ 2402251 h 2405430"/>
                <a:gd name="connsiteX44" fmla="*/ 624481 w 3107713"/>
                <a:gd name="connsiteY44" fmla="*/ 2251744 h 2405430"/>
                <a:gd name="connsiteX45" fmla="*/ 622930 w 3107713"/>
                <a:gd name="connsiteY45" fmla="*/ 1111327 h 2405430"/>
                <a:gd name="connsiteX46" fmla="*/ 607413 w 3107713"/>
                <a:gd name="connsiteY46" fmla="*/ 1041505 h 2405430"/>
                <a:gd name="connsiteX47" fmla="*/ 548452 w 3107713"/>
                <a:gd name="connsiteY47" fmla="*/ 1072535 h 2405430"/>
                <a:gd name="connsiteX48" fmla="*/ 290888 w 3107713"/>
                <a:gd name="connsiteY48" fmla="*/ 1258726 h 2405430"/>
                <a:gd name="connsiteX49" fmla="*/ 152798 w 3107713"/>
                <a:gd name="connsiteY49" fmla="*/ 1300620 h 2405430"/>
                <a:gd name="connsiteX50" fmla="*/ 6947 w 3107713"/>
                <a:gd name="connsiteY50" fmla="*/ 1192009 h 2405430"/>
                <a:gd name="connsiteX51" fmla="*/ 67460 w 3107713"/>
                <a:gd name="connsiteY51" fmla="*/ 1029090 h 2405430"/>
                <a:gd name="connsiteX52" fmla="*/ 557761 w 3107713"/>
                <a:gd name="connsiteY52" fmla="*/ 675330 h 2405430"/>
                <a:gd name="connsiteX53" fmla="*/ 1401828 w 3107713"/>
                <a:gd name="connsiteY53" fmla="*/ 68657 h 2405430"/>
                <a:gd name="connsiteX54" fmla="*/ 1554853 w 3107713"/>
                <a:gd name="connsiteY54" fmla="*/ 0 h 240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7713" h="2405430">
                  <a:moveTo>
                    <a:pt x="1573462" y="1230810"/>
                  </a:moveTo>
                  <a:lnTo>
                    <a:pt x="1573462" y="1540156"/>
                  </a:lnTo>
                  <a:lnTo>
                    <a:pt x="1882808" y="1540156"/>
                  </a:lnTo>
                  <a:lnTo>
                    <a:pt x="1882808" y="1230810"/>
                  </a:lnTo>
                  <a:close/>
                  <a:moveTo>
                    <a:pt x="1220371" y="1230810"/>
                  </a:moveTo>
                  <a:lnTo>
                    <a:pt x="1220371" y="1540156"/>
                  </a:lnTo>
                  <a:lnTo>
                    <a:pt x="1529717" y="1540156"/>
                  </a:lnTo>
                  <a:lnTo>
                    <a:pt x="1529717" y="1230810"/>
                  </a:lnTo>
                  <a:close/>
                  <a:moveTo>
                    <a:pt x="1573462" y="861315"/>
                  </a:moveTo>
                  <a:lnTo>
                    <a:pt x="1573462" y="1170661"/>
                  </a:lnTo>
                  <a:lnTo>
                    <a:pt x="1882808" y="1170661"/>
                  </a:lnTo>
                  <a:lnTo>
                    <a:pt x="1882808" y="861315"/>
                  </a:lnTo>
                  <a:close/>
                  <a:moveTo>
                    <a:pt x="1220371" y="861315"/>
                  </a:moveTo>
                  <a:lnTo>
                    <a:pt x="1220371" y="1170661"/>
                  </a:lnTo>
                  <a:lnTo>
                    <a:pt x="1529717" y="1170661"/>
                  </a:lnTo>
                  <a:lnTo>
                    <a:pt x="1529717" y="861315"/>
                  </a:lnTo>
                  <a:close/>
                  <a:moveTo>
                    <a:pt x="1554853" y="0"/>
                  </a:moveTo>
                  <a:cubicBezTo>
                    <a:pt x="1599267" y="0"/>
                    <a:pt x="1643875" y="22886"/>
                    <a:pt x="1709041" y="68657"/>
                  </a:cubicBezTo>
                  <a:cubicBezTo>
                    <a:pt x="1816101" y="144686"/>
                    <a:pt x="1923163" y="222264"/>
                    <a:pt x="2030222" y="299844"/>
                  </a:cubicBezTo>
                  <a:cubicBezTo>
                    <a:pt x="2075218" y="332428"/>
                    <a:pt x="2098490" y="341737"/>
                    <a:pt x="2101595" y="268813"/>
                  </a:cubicBezTo>
                  <a:cubicBezTo>
                    <a:pt x="2106248" y="152442"/>
                    <a:pt x="2129523" y="133823"/>
                    <a:pt x="2241239" y="133823"/>
                  </a:cubicBezTo>
                  <a:cubicBezTo>
                    <a:pt x="2287786" y="133823"/>
                    <a:pt x="2334333" y="133823"/>
                    <a:pt x="2380880" y="133823"/>
                  </a:cubicBezTo>
                  <a:cubicBezTo>
                    <a:pt x="2450702" y="133823"/>
                    <a:pt x="2486388" y="169509"/>
                    <a:pt x="2486388" y="239331"/>
                  </a:cubicBezTo>
                  <a:cubicBezTo>
                    <a:pt x="2486388" y="335530"/>
                    <a:pt x="2492595" y="431729"/>
                    <a:pt x="2484837" y="526377"/>
                  </a:cubicBezTo>
                  <a:cubicBezTo>
                    <a:pt x="2478630" y="603955"/>
                    <a:pt x="2509663" y="648951"/>
                    <a:pt x="2571726" y="690844"/>
                  </a:cubicBezTo>
                  <a:cubicBezTo>
                    <a:pt x="2720680" y="793250"/>
                    <a:pt x="2866528" y="900310"/>
                    <a:pt x="3013930" y="1005818"/>
                  </a:cubicBezTo>
                  <a:cubicBezTo>
                    <a:pt x="3058926" y="1038402"/>
                    <a:pt x="3102370" y="1069433"/>
                    <a:pt x="3107024" y="1131497"/>
                  </a:cubicBezTo>
                  <a:cubicBezTo>
                    <a:pt x="3111680" y="1190458"/>
                    <a:pt x="3093061" y="1240107"/>
                    <a:pt x="3041858" y="1271140"/>
                  </a:cubicBezTo>
                  <a:cubicBezTo>
                    <a:pt x="2976692" y="1311480"/>
                    <a:pt x="2906870" y="1313031"/>
                    <a:pt x="2843256" y="1271140"/>
                  </a:cubicBezTo>
                  <a:cubicBezTo>
                    <a:pt x="2753264" y="1212179"/>
                    <a:pt x="2666374" y="1145462"/>
                    <a:pt x="2577934" y="1083398"/>
                  </a:cubicBezTo>
                  <a:cubicBezTo>
                    <a:pt x="2553108" y="1066331"/>
                    <a:pt x="2528282" y="1029090"/>
                    <a:pt x="2500354" y="1041505"/>
                  </a:cubicBezTo>
                  <a:cubicBezTo>
                    <a:pt x="2469321" y="1055468"/>
                    <a:pt x="2486388" y="1097361"/>
                    <a:pt x="2486388" y="1126841"/>
                  </a:cubicBezTo>
                  <a:cubicBezTo>
                    <a:pt x="2484837" y="1316136"/>
                    <a:pt x="2486388" y="1502327"/>
                    <a:pt x="2486388" y="1688518"/>
                  </a:cubicBezTo>
                  <a:cubicBezTo>
                    <a:pt x="2486388" y="1877811"/>
                    <a:pt x="2486388" y="2065553"/>
                    <a:pt x="2486388" y="2254849"/>
                  </a:cubicBezTo>
                  <a:cubicBezTo>
                    <a:pt x="2486388" y="2361908"/>
                    <a:pt x="2449151" y="2402251"/>
                    <a:pt x="2343642" y="2403802"/>
                  </a:cubicBezTo>
                  <a:cubicBezTo>
                    <a:pt x="2199345" y="2405353"/>
                    <a:pt x="2053494" y="2402251"/>
                    <a:pt x="1909197" y="2405353"/>
                  </a:cubicBezTo>
                  <a:cubicBezTo>
                    <a:pt x="1851790" y="2406904"/>
                    <a:pt x="1831617" y="2385183"/>
                    <a:pt x="1833168" y="2327773"/>
                  </a:cubicBezTo>
                  <a:cubicBezTo>
                    <a:pt x="1836273" y="2198992"/>
                    <a:pt x="1831617" y="2068658"/>
                    <a:pt x="1834722" y="1939875"/>
                  </a:cubicBezTo>
                  <a:cubicBezTo>
                    <a:pt x="1836273" y="1871606"/>
                    <a:pt x="1812998" y="1840573"/>
                    <a:pt x="1741625" y="1842124"/>
                  </a:cubicBezTo>
                  <a:cubicBezTo>
                    <a:pt x="1617498" y="1845229"/>
                    <a:pt x="1493371" y="1845229"/>
                    <a:pt x="1369244" y="1842124"/>
                  </a:cubicBezTo>
                  <a:cubicBezTo>
                    <a:pt x="1296320" y="1840573"/>
                    <a:pt x="1274596" y="1873158"/>
                    <a:pt x="1276150" y="1939875"/>
                  </a:cubicBezTo>
                  <a:cubicBezTo>
                    <a:pt x="1279252" y="2068658"/>
                    <a:pt x="1274596" y="2198992"/>
                    <a:pt x="1277701" y="2327773"/>
                  </a:cubicBezTo>
                  <a:cubicBezTo>
                    <a:pt x="1279252" y="2385183"/>
                    <a:pt x="1257528" y="2405353"/>
                    <a:pt x="1200121" y="2403802"/>
                  </a:cubicBezTo>
                  <a:cubicBezTo>
                    <a:pt x="1057375" y="2400697"/>
                    <a:pt x="916180" y="2403802"/>
                    <a:pt x="773434" y="2402251"/>
                  </a:cubicBezTo>
                  <a:cubicBezTo>
                    <a:pt x="661719" y="2400697"/>
                    <a:pt x="624481" y="2363459"/>
                    <a:pt x="624481" y="2251744"/>
                  </a:cubicBezTo>
                  <a:cubicBezTo>
                    <a:pt x="624481" y="1871606"/>
                    <a:pt x="624481" y="1491467"/>
                    <a:pt x="622930" y="1111327"/>
                  </a:cubicBezTo>
                  <a:cubicBezTo>
                    <a:pt x="622930" y="1088052"/>
                    <a:pt x="636893" y="1053916"/>
                    <a:pt x="607413" y="1041505"/>
                  </a:cubicBezTo>
                  <a:cubicBezTo>
                    <a:pt x="585692" y="1032195"/>
                    <a:pt x="567071" y="1058572"/>
                    <a:pt x="548452" y="1072535"/>
                  </a:cubicBezTo>
                  <a:cubicBezTo>
                    <a:pt x="461565" y="1134599"/>
                    <a:pt x="376227" y="1195111"/>
                    <a:pt x="290888" y="1258726"/>
                  </a:cubicBezTo>
                  <a:cubicBezTo>
                    <a:pt x="248995" y="1289759"/>
                    <a:pt x="203999" y="1306827"/>
                    <a:pt x="152798" y="1300620"/>
                  </a:cubicBezTo>
                  <a:cubicBezTo>
                    <a:pt x="82976" y="1292861"/>
                    <a:pt x="27117" y="1263382"/>
                    <a:pt x="6947" y="1192009"/>
                  </a:cubicBezTo>
                  <a:cubicBezTo>
                    <a:pt x="-13223" y="1125289"/>
                    <a:pt x="11603" y="1069433"/>
                    <a:pt x="67460" y="1029090"/>
                  </a:cubicBezTo>
                  <a:cubicBezTo>
                    <a:pt x="230376" y="911170"/>
                    <a:pt x="393294" y="793250"/>
                    <a:pt x="557761" y="675330"/>
                  </a:cubicBezTo>
                  <a:cubicBezTo>
                    <a:pt x="838600" y="472072"/>
                    <a:pt x="1119438" y="270364"/>
                    <a:pt x="1401828" y="68657"/>
                  </a:cubicBezTo>
                  <a:cubicBezTo>
                    <a:pt x="1466219" y="22886"/>
                    <a:pt x="1510439" y="0"/>
                    <a:pt x="1554853" y="0"/>
                  </a:cubicBezTo>
                  <a:close/>
                </a:path>
              </a:pathLst>
            </a:custGeom>
            <a:grpFill/>
            <a:ln w="5876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BED622A-398B-497F-9A7F-614DAADCED6F}"/>
                </a:ext>
              </a:extLst>
            </p:cNvPr>
            <p:cNvSpPr/>
            <p:nvPr/>
          </p:nvSpPr>
          <p:spPr>
            <a:xfrm>
              <a:off x="6406021" y="2266949"/>
              <a:ext cx="581025" cy="7093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E19AFA4-0A1A-4D10-BCBF-C8EEDC429291}"/>
                </a:ext>
              </a:extLst>
            </p:cNvPr>
            <p:cNvSpPr/>
            <p:nvPr/>
          </p:nvSpPr>
          <p:spPr>
            <a:xfrm>
              <a:off x="7486651" y="2266949"/>
              <a:ext cx="581025" cy="7093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3D0E740-CFA0-4CCF-A381-497E5DEE7AD5}"/>
              </a:ext>
            </a:extLst>
          </p:cNvPr>
          <p:cNvSpPr/>
          <p:nvPr/>
        </p:nvSpPr>
        <p:spPr>
          <a:xfrm>
            <a:off x="1566596" y="264347"/>
            <a:ext cx="2252043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Wrangling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E1942A9-A99A-4224-AFF9-EDACDCC5A461}"/>
              </a:ext>
            </a:extLst>
          </p:cNvPr>
          <p:cNvSpPr/>
          <p:nvPr/>
        </p:nvSpPr>
        <p:spPr>
          <a:xfrm>
            <a:off x="1650594" y="592773"/>
            <a:ext cx="833517" cy="3542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E253DFB-8A9E-458E-A35D-A1E1E18FAF35}"/>
              </a:ext>
            </a:extLst>
          </p:cNvPr>
          <p:cNvSpPr/>
          <p:nvPr/>
        </p:nvSpPr>
        <p:spPr>
          <a:xfrm>
            <a:off x="2675806" y="592773"/>
            <a:ext cx="1019246" cy="354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376EA5D-7C77-4322-B18B-8BF005F6B9B7}"/>
              </a:ext>
            </a:extLst>
          </p:cNvPr>
          <p:cNvSpPr/>
          <p:nvPr/>
        </p:nvSpPr>
        <p:spPr>
          <a:xfrm>
            <a:off x="4030722" y="266587"/>
            <a:ext cx="317068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14B8C9CA-0B4A-41DB-887D-FC5FA1291FD0}"/>
              </a:ext>
            </a:extLst>
          </p:cNvPr>
          <p:cNvSpPr/>
          <p:nvPr/>
        </p:nvSpPr>
        <p:spPr>
          <a:xfrm>
            <a:off x="4071334" y="581312"/>
            <a:ext cx="991187" cy="3441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2C9759A3-4AEC-437B-A30A-3A80B28E069F}"/>
              </a:ext>
            </a:extLst>
          </p:cNvPr>
          <p:cNvSpPr/>
          <p:nvPr/>
        </p:nvSpPr>
        <p:spPr>
          <a:xfrm>
            <a:off x="5241663" y="587918"/>
            <a:ext cx="722776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82B89766-955B-4346-86A1-33239F79FD53}"/>
              </a:ext>
            </a:extLst>
          </p:cNvPr>
          <p:cNvSpPr/>
          <p:nvPr/>
        </p:nvSpPr>
        <p:spPr>
          <a:xfrm>
            <a:off x="6176521" y="587918"/>
            <a:ext cx="991187" cy="345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075AB81-3411-404A-868E-6E7BB0C7DCCC}"/>
              </a:ext>
            </a:extLst>
          </p:cNvPr>
          <p:cNvSpPr/>
          <p:nvPr/>
        </p:nvSpPr>
        <p:spPr>
          <a:xfrm>
            <a:off x="7413494" y="264346"/>
            <a:ext cx="303500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E76A4DB-6685-461E-8A0F-FFE521055EC8}"/>
              </a:ext>
            </a:extLst>
          </p:cNvPr>
          <p:cNvSpPr/>
          <p:nvPr/>
        </p:nvSpPr>
        <p:spPr>
          <a:xfrm>
            <a:off x="7550409" y="592773"/>
            <a:ext cx="740728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Method Selection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6ABB544-B9F3-4256-8637-C5E8AAF3701B}"/>
              </a:ext>
            </a:extLst>
          </p:cNvPr>
          <p:cNvSpPr/>
          <p:nvPr/>
        </p:nvSpPr>
        <p:spPr>
          <a:xfrm>
            <a:off x="8505700" y="592410"/>
            <a:ext cx="931395" cy="3411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5AD33D2-66DB-442F-BD4F-82F8ECA1B786}"/>
              </a:ext>
            </a:extLst>
          </p:cNvPr>
          <p:cNvSpPr/>
          <p:nvPr/>
        </p:nvSpPr>
        <p:spPr>
          <a:xfrm>
            <a:off x="9600534" y="599144"/>
            <a:ext cx="731927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97AAD15-29EC-4077-9261-1430C90984B3}"/>
              </a:ext>
            </a:extLst>
          </p:cNvPr>
          <p:cNvSpPr/>
          <p:nvPr/>
        </p:nvSpPr>
        <p:spPr>
          <a:xfrm>
            <a:off x="10674067" y="264345"/>
            <a:ext cx="802276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3A6DEC00-A87B-430B-ACBB-4381A593DCC1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1368673" y="645081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B3B902BA-E9FA-4EE4-822E-791085F04A5E}"/>
              </a:ext>
            </a:extLst>
          </p:cNvPr>
          <p:cNvCxnSpPr>
            <a:cxnSpLocks/>
          </p:cNvCxnSpPr>
          <p:nvPr/>
        </p:nvCxnSpPr>
        <p:spPr>
          <a:xfrm flipV="1">
            <a:off x="3818895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227C7E5-9946-4A82-A4D2-278F08C40725}"/>
              </a:ext>
            </a:extLst>
          </p:cNvPr>
          <p:cNvCxnSpPr>
            <a:cxnSpLocks/>
          </p:cNvCxnSpPr>
          <p:nvPr/>
        </p:nvCxnSpPr>
        <p:spPr>
          <a:xfrm flipV="1">
            <a:off x="7215106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63EE7DD-B793-42AB-8B43-31458D7D7788}"/>
              </a:ext>
            </a:extLst>
          </p:cNvPr>
          <p:cNvCxnSpPr>
            <a:cxnSpLocks/>
          </p:cNvCxnSpPr>
          <p:nvPr/>
        </p:nvCxnSpPr>
        <p:spPr>
          <a:xfrm flipV="1">
            <a:off x="10462663" y="6551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06B8B1B-BF51-400D-BF9C-2F01726BD29D}"/>
              </a:ext>
            </a:extLst>
          </p:cNvPr>
          <p:cNvCxnSpPr>
            <a:cxnSpLocks/>
          </p:cNvCxnSpPr>
          <p:nvPr/>
        </p:nvCxnSpPr>
        <p:spPr>
          <a:xfrm flipV="1">
            <a:off x="2489261" y="766728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A53412EA-A056-42A0-94B8-B3ABF0DAA1FB}"/>
              </a:ext>
            </a:extLst>
          </p:cNvPr>
          <p:cNvCxnSpPr>
            <a:cxnSpLocks/>
          </p:cNvCxnSpPr>
          <p:nvPr/>
        </p:nvCxnSpPr>
        <p:spPr>
          <a:xfrm flipV="1">
            <a:off x="5037938" y="77748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A34452A-F905-4228-8520-02A18435A0B8}"/>
              </a:ext>
            </a:extLst>
          </p:cNvPr>
          <p:cNvCxnSpPr>
            <a:cxnSpLocks/>
          </p:cNvCxnSpPr>
          <p:nvPr/>
        </p:nvCxnSpPr>
        <p:spPr>
          <a:xfrm flipV="1">
            <a:off x="5974392" y="758226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C7FC90B5-5A94-48C9-B192-973D1985E82F}"/>
              </a:ext>
            </a:extLst>
          </p:cNvPr>
          <p:cNvCxnSpPr>
            <a:cxnSpLocks/>
          </p:cNvCxnSpPr>
          <p:nvPr/>
        </p:nvCxnSpPr>
        <p:spPr>
          <a:xfrm flipV="1">
            <a:off x="8303449" y="7582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73313F4D-BB47-4E54-8CA8-6A1B2ABA631C}"/>
              </a:ext>
            </a:extLst>
          </p:cNvPr>
          <p:cNvCxnSpPr>
            <a:cxnSpLocks/>
          </p:cNvCxnSpPr>
          <p:nvPr/>
        </p:nvCxnSpPr>
        <p:spPr>
          <a:xfrm flipV="1">
            <a:off x="9402611" y="758224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7A05966-8699-4D9F-A886-0253C000416A}"/>
              </a:ext>
            </a:extLst>
          </p:cNvPr>
          <p:cNvSpPr/>
          <p:nvPr/>
        </p:nvSpPr>
        <p:spPr>
          <a:xfrm>
            <a:off x="561451" y="264344"/>
            <a:ext cx="802276" cy="761467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pic>
        <p:nvPicPr>
          <p:cNvPr id="156" name="Picture 15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1024EE5-F964-4020-B51B-91EB6AAB5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762" y="3499074"/>
            <a:ext cx="7044528" cy="2473386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0FA2294C-7ECB-42F5-98EF-18D4BC9B2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469" y="1515578"/>
            <a:ext cx="2300543" cy="1561791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0B10F6CB-32C5-4380-879D-98452A188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342" y="1618638"/>
            <a:ext cx="1978983" cy="1211274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50225091-55B0-404E-8A67-5456086EB7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291"/>
          <a:stretch/>
        </p:blipFill>
        <p:spPr>
          <a:xfrm>
            <a:off x="8036218" y="1636279"/>
            <a:ext cx="2491899" cy="1188009"/>
          </a:xfrm>
          <a:prstGeom prst="rect">
            <a:avLst/>
          </a:prstGeom>
        </p:spPr>
      </p:pic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E91AE264-2B33-49B5-83BF-DAB1D320A5A3}"/>
              </a:ext>
            </a:extLst>
          </p:cNvPr>
          <p:cNvCxnSpPr>
            <a:cxnSpLocks/>
            <a:endCxn id="159" idx="1"/>
          </p:cNvCxnSpPr>
          <p:nvPr/>
        </p:nvCxnSpPr>
        <p:spPr>
          <a:xfrm flipV="1">
            <a:off x="5920821" y="2230284"/>
            <a:ext cx="2115397" cy="14576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020C0B65-1F23-47DA-B80E-F2714E480AF1}"/>
              </a:ext>
            </a:extLst>
          </p:cNvPr>
          <p:cNvCxnSpPr>
            <a:cxnSpLocks/>
          </p:cNvCxnSpPr>
          <p:nvPr/>
        </p:nvCxnSpPr>
        <p:spPr>
          <a:xfrm flipH="1" flipV="1">
            <a:off x="3045824" y="3127904"/>
            <a:ext cx="893796" cy="9443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AEE8C09-756C-4DB5-B92E-A723007BB5FD}"/>
              </a:ext>
            </a:extLst>
          </p:cNvPr>
          <p:cNvCxnSpPr>
            <a:cxnSpLocks/>
          </p:cNvCxnSpPr>
          <p:nvPr/>
        </p:nvCxnSpPr>
        <p:spPr>
          <a:xfrm flipV="1">
            <a:off x="5584494" y="2829912"/>
            <a:ext cx="18557" cy="7362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Oval 162">
            <a:extLst>
              <a:ext uri="{FF2B5EF4-FFF2-40B4-BE49-F238E27FC236}">
                <a16:creationId xmlns:a16="http://schemas.microsoft.com/office/drawing/2014/main" id="{2BE03168-30C2-43F2-A3E4-0EE3BE982A2A}"/>
              </a:ext>
            </a:extLst>
          </p:cNvPr>
          <p:cNvSpPr/>
          <p:nvPr/>
        </p:nvSpPr>
        <p:spPr>
          <a:xfrm>
            <a:off x="3695052" y="3498850"/>
            <a:ext cx="2848709" cy="2676377"/>
          </a:xfrm>
          <a:prstGeom prst="ellipse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" name="Pentagon 107">
            <a:extLst>
              <a:ext uri="{FF2B5EF4-FFF2-40B4-BE49-F238E27FC236}">
                <a16:creationId xmlns:a16="http://schemas.microsoft.com/office/drawing/2014/main" id="{13886AE4-6DFB-41D2-88FA-4E7F599F98BE}"/>
              </a:ext>
            </a:extLst>
          </p:cNvPr>
          <p:cNvSpPr/>
          <p:nvPr/>
        </p:nvSpPr>
        <p:spPr>
          <a:xfrm>
            <a:off x="3483811" y="6305646"/>
            <a:ext cx="3237121" cy="412807"/>
          </a:xfrm>
          <a:prstGeom prst="homePlate">
            <a:avLst>
              <a:gd name="adj" fmla="val 549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FF86E339-66D1-41DE-8FA2-B586D2B76CD6}"/>
              </a:ext>
            </a:extLst>
          </p:cNvPr>
          <p:cNvSpPr txBox="1"/>
          <p:nvPr/>
        </p:nvSpPr>
        <p:spPr>
          <a:xfrm>
            <a:off x="3733965" y="6354524"/>
            <a:ext cx="37642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Scraping Data from 8652 Pages: </a:t>
            </a:r>
          </a:p>
        </p:txBody>
      </p:sp>
      <p:sp>
        <p:nvSpPr>
          <p:cNvPr id="167" name="Rectangle 2">
            <a:extLst>
              <a:ext uri="{FF2B5EF4-FFF2-40B4-BE49-F238E27FC236}">
                <a16:creationId xmlns:a16="http://schemas.microsoft.com/office/drawing/2014/main" id="{E0B0394A-9712-410B-8441-47B32DF3C9F4}"/>
              </a:ext>
            </a:extLst>
          </p:cNvPr>
          <p:cNvSpPr/>
          <p:nvPr/>
        </p:nvSpPr>
        <p:spPr>
          <a:xfrm>
            <a:off x="6672114" y="6321542"/>
            <a:ext cx="4001953" cy="378653"/>
          </a:xfrm>
          <a:custGeom>
            <a:avLst/>
            <a:gdLst/>
            <a:ahLst/>
            <a:cxnLst/>
            <a:rect l="l" t="t" r="r" b="b"/>
            <a:pathLst>
              <a:path w="6460280" h="792000">
                <a:moveTo>
                  <a:pt x="0" y="0"/>
                </a:moveTo>
                <a:lnTo>
                  <a:pt x="6460280" y="0"/>
                </a:lnTo>
                <a:lnTo>
                  <a:pt x="6460280" y="792000"/>
                </a:lnTo>
                <a:lnTo>
                  <a:pt x="0" y="792000"/>
                </a:lnTo>
                <a:lnTo>
                  <a:pt x="396000" y="396000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1" name="Content Placeholder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E331887-AE8D-4BBD-A300-CE96FC1499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1679" y="6354524"/>
            <a:ext cx="2238855" cy="30777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06070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EC0906D4-7047-BB59-178B-F97768BA2DBA}"/>
              </a:ext>
            </a:extLst>
          </p:cNvPr>
          <p:cNvSpPr txBox="1"/>
          <p:nvPr/>
        </p:nvSpPr>
        <p:spPr>
          <a:xfrm>
            <a:off x="2560320" y="5583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E70ED0-56A2-44A1-B252-22CC51737676}"/>
              </a:ext>
            </a:extLst>
          </p:cNvPr>
          <p:cNvGrpSpPr/>
          <p:nvPr/>
        </p:nvGrpSpPr>
        <p:grpSpPr>
          <a:xfrm>
            <a:off x="0" y="4943425"/>
            <a:ext cx="4645742" cy="2019686"/>
            <a:chOff x="1596377" y="3238221"/>
            <a:chExt cx="5927951" cy="1160647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C57EC01F-A5DB-4CC2-A3BF-046387D1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377" y="3942017"/>
              <a:ext cx="1373612" cy="423086"/>
            </a:xfrm>
            <a:custGeom>
              <a:avLst/>
              <a:gdLst/>
              <a:ahLst/>
              <a:cxnLst/>
              <a:rect l="l" t="t" r="r" b="b"/>
              <a:pathLst>
                <a:path w="1373612" h="423086">
                  <a:moveTo>
                    <a:pt x="582313" y="0"/>
                  </a:moveTo>
                  <a:cubicBezTo>
                    <a:pt x="595687" y="4649"/>
                    <a:pt x="606832" y="9299"/>
                    <a:pt x="620206" y="11623"/>
                  </a:cubicBezTo>
                  <a:cubicBezTo>
                    <a:pt x="622435" y="13948"/>
                    <a:pt x="624664" y="16273"/>
                    <a:pt x="626893" y="18597"/>
                  </a:cubicBezTo>
                  <a:cubicBezTo>
                    <a:pt x="626893" y="123206"/>
                    <a:pt x="626893" y="227816"/>
                    <a:pt x="626893" y="330100"/>
                  </a:cubicBezTo>
                  <a:cubicBezTo>
                    <a:pt x="631351" y="330100"/>
                    <a:pt x="635809" y="330100"/>
                    <a:pt x="642496" y="330100"/>
                  </a:cubicBezTo>
                  <a:cubicBezTo>
                    <a:pt x="642496" y="288257"/>
                    <a:pt x="642496" y="246413"/>
                    <a:pt x="642496" y="204569"/>
                  </a:cubicBezTo>
                  <a:cubicBezTo>
                    <a:pt x="646954" y="204569"/>
                    <a:pt x="651412" y="204569"/>
                    <a:pt x="655870" y="204569"/>
                  </a:cubicBezTo>
                  <a:cubicBezTo>
                    <a:pt x="655870" y="199920"/>
                    <a:pt x="655870" y="197595"/>
                    <a:pt x="655870" y="192946"/>
                  </a:cubicBezTo>
                  <a:cubicBezTo>
                    <a:pt x="660328" y="190621"/>
                    <a:pt x="664786" y="188297"/>
                    <a:pt x="669244" y="185972"/>
                  </a:cubicBezTo>
                  <a:lnTo>
                    <a:pt x="680389" y="185972"/>
                  </a:lnTo>
                  <a:cubicBezTo>
                    <a:pt x="680389" y="181323"/>
                    <a:pt x="680389" y="178998"/>
                    <a:pt x="680389" y="174349"/>
                  </a:cubicBezTo>
                  <a:cubicBezTo>
                    <a:pt x="682618" y="172024"/>
                    <a:pt x="687076" y="169699"/>
                    <a:pt x="689305" y="167375"/>
                  </a:cubicBezTo>
                  <a:cubicBezTo>
                    <a:pt x="695993" y="167375"/>
                    <a:pt x="704909" y="167375"/>
                    <a:pt x="711596" y="167375"/>
                  </a:cubicBezTo>
                  <a:cubicBezTo>
                    <a:pt x="711596" y="178998"/>
                    <a:pt x="711596" y="192946"/>
                    <a:pt x="711596" y="204569"/>
                  </a:cubicBezTo>
                  <a:cubicBezTo>
                    <a:pt x="727199" y="204569"/>
                    <a:pt x="742802" y="204569"/>
                    <a:pt x="758405" y="204569"/>
                  </a:cubicBezTo>
                  <a:cubicBezTo>
                    <a:pt x="758405" y="248738"/>
                    <a:pt x="758405" y="290581"/>
                    <a:pt x="758405" y="334750"/>
                  </a:cubicBezTo>
                  <a:cubicBezTo>
                    <a:pt x="765092" y="334750"/>
                    <a:pt x="771779" y="334750"/>
                    <a:pt x="776237" y="334750"/>
                  </a:cubicBezTo>
                  <a:cubicBezTo>
                    <a:pt x="782924" y="332425"/>
                    <a:pt x="787382" y="330100"/>
                    <a:pt x="794069" y="327776"/>
                  </a:cubicBezTo>
                  <a:cubicBezTo>
                    <a:pt x="794069" y="323126"/>
                    <a:pt x="794069" y="320802"/>
                    <a:pt x="794069" y="318477"/>
                  </a:cubicBezTo>
                  <a:cubicBezTo>
                    <a:pt x="791840" y="318477"/>
                    <a:pt x="789611" y="316152"/>
                    <a:pt x="787382" y="316152"/>
                  </a:cubicBezTo>
                  <a:cubicBezTo>
                    <a:pt x="787382" y="313828"/>
                    <a:pt x="787382" y="311503"/>
                    <a:pt x="787382" y="309178"/>
                  </a:cubicBezTo>
                  <a:cubicBezTo>
                    <a:pt x="789611" y="306854"/>
                    <a:pt x="791840" y="306854"/>
                    <a:pt x="794069" y="304529"/>
                  </a:cubicBezTo>
                  <a:cubicBezTo>
                    <a:pt x="794069" y="288257"/>
                    <a:pt x="794069" y="269659"/>
                    <a:pt x="794069" y="253387"/>
                  </a:cubicBezTo>
                  <a:cubicBezTo>
                    <a:pt x="791840" y="253387"/>
                    <a:pt x="789611" y="251062"/>
                    <a:pt x="787382" y="251062"/>
                  </a:cubicBezTo>
                  <a:cubicBezTo>
                    <a:pt x="787382" y="248738"/>
                    <a:pt x="787382" y="246413"/>
                    <a:pt x="787382" y="244088"/>
                  </a:cubicBezTo>
                  <a:cubicBezTo>
                    <a:pt x="789611" y="241764"/>
                    <a:pt x="791840" y="241764"/>
                    <a:pt x="794069" y="239439"/>
                  </a:cubicBezTo>
                  <a:lnTo>
                    <a:pt x="798527" y="234790"/>
                  </a:lnTo>
                  <a:lnTo>
                    <a:pt x="798527" y="225491"/>
                  </a:lnTo>
                  <a:cubicBezTo>
                    <a:pt x="796298" y="225491"/>
                    <a:pt x="796298" y="225491"/>
                    <a:pt x="794069" y="225491"/>
                  </a:cubicBezTo>
                  <a:cubicBezTo>
                    <a:pt x="794069" y="223166"/>
                    <a:pt x="794069" y="220842"/>
                    <a:pt x="794069" y="218517"/>
                  </a:cubicBezTo>
                  <a:cubicBezTo>
                    <a:pt x="796298" y="218517"/>
                    <a:pt x="798527" y="216192"/>
                    <a:pt x="800756" y="213868"/>
                  </a:cubicBezTo>
                  <a:cubicBezTo>
                    <a:pt x="802985" y="185972"/>
                    <a:pt x="809672" y="162726"/>
                    <a:pt x="836420" y="148778"/>
                  </a:cubicBezTo>
                  <a:cubicBezTo>
                    <a:pt x="834191" y="148778"/>
                    <a:pt x="834191" y="146453"/>
                    <a:pt x="831962" y="146453"/>
                  </a:cubicBezTo>
                  <a:cubicBezTo>
                    <a:pt x="831962" y="144128"/>
                    <a:pt x="831962" y="141804"/>
                    <a:pt x="831962" y="139479"/>
                  </a:cubicBezTo>
                  <a:cubicBezTo>
                    <a:pt x="834191" y="139479"/>
                    <a:pt x="836420" y="137154"/>
                    <a:pt x="838649" y="137154"/>
                  </a:cubicBezTo>
                  <a:cubicBezTo>
                    <a:pt x="838649" y="132505"/>
                    <a:pt x="838649" y="130180"/>
                    <a:pt x="838649" y="127856"/>
                  </a:cubicBezTo>
                  <a:cubicBezTo>
                    <a:pt x="840878" y="127856"/>
                    <a:pt x="840878" y="127856"/>
                    <a:pt x="843107" y="127856"/>
                  </a:cubicBezTo>
                  <a:cubicBezTo>
                    <a:pt x="843107" y="120882"/>
                    <a:pt x="843107" y="113908"/>
                    <a:pt x="843107" y="106934"/>
                  </a:cubicBezTo>
                  <a:cubicBezTo>
                    <a:pt x="840878" y="106934"/>
                    <a:pt x="840878" y="106934"/>
                    <a:pt x="838649" y="106934"/>
                  </a:cubicBezTo>
                  <a:cubicBezTo>
                    <a:pt x="838649" y="104609"/>
                    <a:pt x="838649" y="104609"/>
                    <a:pt x="838649" y="102285"/>
                  </a:cubicBezTo>
                  <a:lnTo>
                    <a:pt x="843107" y="99960"/>
                  </a:lnTo>
                  <a:cubicBezTo>
                    <a:pt x="847565" y="95311"/>
                    <a:pt x="849794" y="90661"/>
                    <a:pt x="854252" y="83687"/>
                  </a:cubicBezTo>
                  <a:cubicBezTo>
                    <a:pt x="856481" y="79038"/>
                    <a:pt x="856481" y="76714"/>
                    <a:pt x="856481" y="74389"/>
                  </a:cubicBezTo>
                  <a:cubicBezTo>
                    <a:pt x="852023" y="67415"/>
                    <a:pt x="852023" y="55792"/>
                    <a:pt x="856481" y="48818"/>
                  </a:cubicBezTo>
                  <a:cubicBezTo>
                    <a:pt x="856482" y="48815"/>
                    <a:pt x="856497" y="48769"/>
                    <a:pt x="856760" y="47946"/>
                  </a:cubicBezTo>
                  <a:lnTo>
                    <a:pt x="858710" y="41844"/>
                  </a:lnTo>
                  <a:cubicBezTo>
                    <a:pt x="858711" y="41847"/>
                    <a:pt x="858726" y="41893"/>
                    <a:pt x="858989" y="42716"/>
                  </a:cubicBezTo>
                  <a:lnTo>
                    <a:pt x="860939" y="48818"/>
                  </a:lnTo>
                  <a:cubicBezTo>
                    <a:pt x="865397" y="55792"/>
                    <a:pt x="867626" y="67415"/>
                    <a:pt x="863168" y="74389"/>
                  </a:cubicBezTo>
                  <a:cubicBezTo>
                    <a:pt x="863168" y="76714"/>
                    <a:pt x="863168" y="79038"/>
                    <a:pt x="863168" y="81363"/>
                  </a:cubicBezTo>
                  <a:cubicBezTo>
                    <a:pt x="867626" y="88337"/>
                    <a:pt x="872084" y="95311"/>
                    <a:pt x="874314" y="99960"/>
                  </a:cubicBezTo>
                  <a:cubicBezTo>
                    <a:pt x="876543" y="99960"/>
                    <a:pt x="876543" y="102285"/>
                    <a:pt x="878772" y="102285"/>
                  </a:cubicBezTo>
                  <a:cubicBezTo>
                    <a:pt x="878772" y="104609"/>
                    <a:pt x="878772" y="104609"/>
                    <a:pt x="878772" y="106934"/>
                  </a:cubicBezTo>
                  <a:cubicBezTo>
                    <a:pt x="876543" y="113908"/>
                    <a:pt x="876543" y="120882"/>
                    <a:pt x="876543" y="127856"/>
                  </a:cubicBezTo>
                  <a:cubicBezTo>
                    <a:pt x="881001" y="130180"/>
                    <a:pt x="881001" y="132505"/>
                    <a:pt x="881001" y="137154"/>
                  </a:cubicBezTo>
                  <a:lnTo>
                    <a:pt x="885459" y="139479"/>
                  </a:lnTo>
                  <a:cubicBezTo>
                    <a:pt x="885459" y="141804"/>
                    <a:pt x="885459" y="144128"/>
                    <a:pt x="885459" y="146453"/>
                  </a:cubicBezTo>
                  <a:cubicBezTo>
                    <a:pt x="883230" y="148778"/>
                    <a:pt x="883230" y="148778"/>
                    <a:pt x="881001" y="148778"/>
                  </a:cubicBezTo>
                  <a:cubicBezTo>
                    <a:pt x="907749" y="162726"/>
                    <a:pt x="912207" y="185972"/>
                    <a:pt x="916665" y="213868"/>
                  </a:cubicBezTo>
                  <a:cubicBezTo>
                    <a:pt x="918894" y="216192"/>
                    <a:pt x="921123" y="216192"/>
                    <a:pt x="923352" y="218517"/>
                  </a:cubicBezTo>
                  <a:cubicBezTo>
                    <a:pt x="923352" y="220842"/>
                    <a:pt x="923352" y="223166"/>
                    <a:pt x="923352" y="225491"/>
                  </a:cubicBezTo>
                  <a:cubicBezTo>
                    <a:pt x="921123" y="225491"/>
                    <a:pt x="921123" y="225491"/>
                    <a:pt x="918894" y="225491"/>
                  </a:cubicBezTo>
                  <a:cubicBezTo>
                    <a:pt x="918894" y="230140"/>
                    <a:pt x="918894" y="232465"/>
                    <a:pt x="918894" y="234790"/>
                  </a:cubicBezTo>
                  <a:cubicBezTo>
                    <a:pt x="921123" y="234790"/>
                    <a:pt x="921123" y="234790"/>
                    <a:pt x="923352" y="234790"/>
                  </a:cubicBezTo>
                  <a:cubicBezTo>
                    <a:pt x="925581" y="241764"/>
                    <a:pt x="927810" y="244088"/>
                    <a:pt x="930039" y="244088"/>
                  </a:cubicBezTo>
                  <a:cubicBezTo>
                    <a:pt x="930039" y="246413"/>
                    <a:pt x="930039" y="248738"/>
                    <a:pt x="930039" y="251062"/>
                  </a:cubicBezTo>
                  <a:cubicBezTo>
                    <a:pt x="927810" y="251062"/>
                    <a:pt x="925581" y="253387"/>
                    <a:pt x="923352" y="253387"/>
                  </a:cubicBezTo>
                  <a:cubicBezTo>
                    <a:pt x="923352" y="271984"/>
                    <a:pt x="923352" y="288257"/>
                    <a:pt x="923352" y="304529"/>
                  </a:cubicBezTo>
                  <a:cubicBezTo>
                    <a:pt x="925581" y="306854"/>
                    <a:pt x="927810" y="306854"/>
                    <a:pt x="930039" y="309178"/>
                  </a:cubicBezTo>
                  <a:cubicBezTo>
                    <a:pt x="930039" y="311503"/>
                    <a:pt x="930039" y="313828"/>
                    <a:pt x="930039" y="316152"/>
                  </a:cubicBezTo>
                  <a:cubicBezTo>
                    <a:pt x="927810" y="316152"/>
                    <a:pt x="925581" y="318477"/>
                    <a:pt x="923352" y="318477"/>
                  </a:cubicBezTo>
                  <a:cubicBezTo>
                    <a:pt x="923352" y="320802"/>
                    <a:pt x="923352" y="323126"/>
                    <a:pt x="923352" y="325451"/>
                  </a:cubicBezTo>
                  <a:lnTo>
                    <a:pt x="932268" y="325451"/>
                  </a:lnTo>
                  <a:cubicBezTo>
                    <a:pt x="932268" y="330100"/>
                    <a:pt x="932268" y="332425"/>
                    <a:pt x="932268" y="334750"/>
                  </a:cubicBezTo>
                  <a:cubicBezTo>
                    <a:pt x="938955" y="334750"/>
                    <a:pt x="943413" y="334750"/>
                    <a:pt x="947871" y="334750"/>
                  </a:cubicBezTo>
                  <a:cubicBezTo>
                    <a:pt x="947871" y="283607"/>
                    <a:pt x="947871" y="230140"/>
                    <a:pt x="947871" y="178998"/>
                  </a:cubicBezTo>
                  <a:cubicBezTo>
                    <a:pt x="967932" y="174349"/>
                    <a:pt x="985764" y="172024"/>
                    <a:pt x="1005825" y="167375"/>
                  </a:cubicBezTo>
                  <a:cubicBezTo>
                    <a:pt x="1016970" y="167375"/>
                    <a:pt x="1028115" y="167375"/>
                    <a:pt x="1037031" y="167375"/>
                  </a:cubicBezTo>
                  <a:cubicBezTo>
                    <a:pt x="1037031" y="137154"/>
                    <a:pt x="1037031" y="104609"/>
                    <a:pt x="1037031" y="74389"/>
                  </a:cubicBezTo>
                  <a:cubicBezTo>
                    <a:pt x="1059322" y="53467"/>
                    <a:pt x="1103902" y="53467"/>
                    <a:pt x="1123963" y="74389"/>
                  </a:cubicBezTo>
                  <a:cubicBezTo>
                    <a:pt x="1123963" y="153427"/>
                    <a:pt x="1123963" y="232465"/>
                    <a:pt x="1123963" y="313828"/>
                  </a:cubicBezTo>
                  <a:cubicBezTo>
                    <a:pt x="1135108" y="313828"/>
                    <a:pt x="1146253" y="313828"/>
                    <a:pt x="1155169" y="313828"/>
                  </a:cubicBezTo>
                  <a:cubicBezTo>
                    <a:pt x="1155169" y="271984"/>
                    <a:pt x="1155169" y="232465"/>
                    <a:pt x="1155169" y="192946"/>
                  </a:cubicBezTo>
                  <a:cubicBezTo>
                    <a:pt x="1179688" y="192946"/>
                    <a:pt x="1204207" y="192946"/>
                    <a:pt x="1228726" y="192946"/>
                  </a:cubicBezTo>
                  <a:cubicBezTo>
                    <a:pt x="1233185" y="199920"/>
                    <a:pt x="1237643" y="206894"/>
                    <a:pt x="1242101" y="213868"/>
                  </a:cubicBezTo>
                  <a:cubicBezTo>
                    <a:pt x="1242101" y="248738"/>
                    <a:pt x="1242101" y="281283"/>
                    <a:pt x="1242101" y="313828"/>
                  </a:cubicBezTo>
                  <a:cubicBezTo>
                    <a:pt x="1246559" y="313828"/>
                    <a:pt x="1248788" y="313828"/>
                    <a:pt x="1253246" y="313828"/>
                  </a:cubicBezTo>
                  <a:lnTo>
                    <a:pt x="1264391" y="323126"/>
                  </a:lnTo>
                  <a:cubicBezTo>
                    <a:pt x="1266620" y="323126"/>
                    <a:pt x="1268849" y="323126"/>
                    <a:pt x="1271078" y="323126"/>
                  </a:cubicBezTo>
                  <a:cubicBezTo>
                    <a:pt x="1271078" y="327776"/>
                    <a:pt x="1271078" y="330100"/>
                    <a:pt x="1271078" y="334750"/>
                  </a:cubicBezTo>
                  <a:cubicBezTo>
                    <a:pt x="1273307" y="334750"/>
                    <a:pt x="1275536" y="334750"/>
                    <a:pt x="1277765" y="334750"/>
                  </a:cubicBezTo>
                  <a:cubicBezTo>
                    <a:pt x="1277765" y="327776"/>
                    <a:pt x="1277765" y="320802"/>
                    <a:pt x="1277765" y="313828"/>
                  </a:cubicBezTo>
                  <a:lnTo>
                    <a:pt x="1286681" y="313828"/>
                  </a:lnTo>
                  <a:lnTo>
                    <a:pt x="1286681" y="304529"/>
                  </a:lnTo>
                  <a:cubicBezTo>
                    <a:pt x="1293368" y="304529"/>
                    <a:pt x="1297826" y="304529"/>
                    <a:pt x="1302284" y="304529"/>
                  </a:cubicBezTo>
                  <a:lnTo>
                    <a:pt x="1302284" y="313828"/>
                  </a:lnTo>
                  <a:cubicBezTo>
                    <a:pt x="1306742" y="313828"/>
                    <a:pt x="1313429" y="313828"/>
                    <a:pt x="1320116" y="313828"/>
                  </a:cubicBezTo>
                  <a:cubicBezTo>
                    <a:pt x="1322345" y="311503"/>
                    <a:pt x="1324574" y="306854"/>
                    <a:pt x="1326803" y="304529"/>
                  </a:cubicBezTo>
                  <a:cubicBezTo>
                    <a:pt x="1337948" y="304529"/>
                    <a:pt x="1349093" y="304529"/>
                    <a:pt x="1360238" y="304529"/>
                  </a:cubicBezTo>
                  <a:cubicBezTo>
                    <a:pt x="1360238" y="309178"/>
                    <a:pt x="1360238" y="316152"/>
                    <a:pt x="1360238" y="320802"/>
                  </a:cubicBezTo>
                  <a:cubicBezTo>
                    <a:pt x="1364696" y="320802"/>
                    <a:pt x="1369154" y="320802"/>
                    <a:pt x="1373612" y="320802"/>
                  </a:cubicBezTo>
                  <a:cubicBezTo>
                    <a:pt x="1373612" y="320809"/>
                    <a:pt x="1373612" y="321634"/>
                    <a:pt x="1373612" y="423086"/>
                  </a:cubicBezTo>
                  <a:cubicBezTo>
                    <a:pt x="1373597" y="423086"/>
                    <a:pt x="1368914" y="423086"/>
                    <a:pt x="0" y="423086"/>
                  </a:cubicBezTo>
                  <a:lnTo>
                    <a:pt x="45065" y="345031"/>
                  </a:lnTo>
                  <a:cubicBezTo>
                    <a:pt x="58273" y="343927"/>
                    <a:pt x="71508" y="342825"/>
                    <a:pt x="85243" y="341723"/>
                  </a:cubicBezTo>
                  <a:cubicBezTo>
                    <a:pt x="85243" y="330100"/>
                    <a:pt x="85243" y="320802"/>
                    <a:pt x="85243" y="309178"/>
                  </a:cubicBezTo>
                  <a:cubicBezTo>
                    <a:pt x="100846" y="309178"/>
                    <a:pt x="116449" y="309178"/>
                    <a:pt x="129823" y="309178"/>
                  </a:cubicBezTo>
                  <a:cubicBezTo>
                    <a:pt x="129823" y="302204"/>
                    <a:pt x="129823" y="297555"/>
                    <a:pt x="129823" y="290581"/>
                  </a:cubicBezTo>
                  <a:cubicBezTo>
                    <a:pt x="161030" y="290581"/>
                    <a:pt x="192236" y="290581"/>
                    <a:pt x="223442" y="290581"/>
                  </a:cubicBezTo>
                  <a:cubicBezTo>
                    <a:pt x="223442" y="295230"/>
                    <a:pt x="223442" y="297555"/>
                    <a:pt x="223442" y="302204"/>
                  </a:cubicBezTo>
                  <a:cubicBezTo>
                    <a:pt x="243503" y="302204"/>
                    <a:pt x="263564" y="302204"/>
                    <a:pt x="283625" y="302204"/>
                  </a:cubicBezTo>
                  <a:cubicBezTo>
                    <a:pt x="283625" y="304529"/>
                    <a:pt x="283625" y="306854"/>
                    <a:pt x="283625" y="309178"/>
                  </a:cubicBezTo>
                  <a:cubicBezTo>
                    <a:pt x="288083" y="309178"/>
                    <a:pt x="294770" y="309178"/>
                    <a:pt x="301457" y="309178"/>
                  </a:cubicBezTo>
                  <a:cubicBezTo>
                    <a:pt x="301457" y="311503"/>
                    <a:pt x="301457" y="313828"/>
                    <a:pt x="301457" y="316152"/>
                  </a:cubicBezTo>
                  <a:cubicBezTo>
                    <a:pt x="305915" y="316152"/>
                    <a:pt x="312602" y="316152"/>
                    <a:pt x="317060" y="316152"/>
                  </a:cubicBezTo>
                  <a:cubicBezTo>
                    <a:pt x="317060" y="281283"/>
                    <a:pt x="317060" y="246413"/>
                    <a:pt x="317060" y="211543"/>
                  </a:cubicBezTo>
                  <a:cubicBezTo>
                    <a:pt x="332663" y="206894"/>
                    <a:pt x="348267" y="202245"/>
                    <a:pt x="363870" y="197595"/>
                  </a:cubicBezTo>
                  <a:cubicBezTo>
                    <a:pt x="392847" y="197595"/>
                    <a:pt x="421824" y="197595"/>
                    <a:pt x="450801" y="197595"/>
                  </a:cubicBezTo>
                  <a:cubicBezTo>
                    <a:pt x="450801" y="141804"/>
                    <a:pt x="450801" y="86012"/>
                    <a:pt x="450801" y="30221"/>
                  </a:cubicBezTo>
                  <a:cubicBezTo>
                    <a:pt x="457488" y="25571"/>
                    <a:pt x="466404" y="23247"/>
                    <a:pt x="475320" y="18597"/>
                  </a:cubicBezTo>
                  <a:cubicBezTo>
                    <a:pt x="510984" y="13948"/>
                    <a:pt x="546649" y="6974"/>
                    <a:pt x="5823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85FD0D0-E901-454E-A65D-D3FF086E6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462" y="3960615"/>
              <a:ext cx="2268866" cy="404489"/>
            </a:xfrm>
            <a:custGeom>
              <a:avLst/>
              <a:gdLst/>
              <a:ahLst/>
              <a:cxnLst/>
              <a:rect l="l" t="t" r="r" b="b"/>
              <a:pathLst>
                <a:path w="2268866" h="404489">
                  <a:moveTo>
                    <a:pt x="1486751" y="0"/>
                  </a:moveTo>
                  <a:cubicBezTo>
                    <a:pt x="1486751" y="0"/>
                    <a:pt x="1486751" y="0"/>
                    <a:pt x="1524645" y="0"/>
                  </a:cubicBezTo>
                  <a:cubicBezTo>
                    <a:pt x="1524645" y="0"/>
                    <a:pt x="1524645" y="0"/>
                    <a:pt x="1524645" y="1744"/>
                  </a:cubicBezTo>
                  <a:lnTo>
                    <a:pt x="1524645" y="13948"/>
                  </a:lnTo>
                  <a:cubicBezTo>
                    <a:pt x="1524645" y="13948"/>
                    <a:pt x="1524645" y="13948"/>
                    <a:pt x="1562538" y="13948"/>
                  </a:cubicBezTo>
                  <a:cubicBezTo>
                    <a:pt x="1562538" y="13948"/>
                    <a:pt x="1562538" y="13948"/>
                    <a:pt x="1562538" y="104609"/>
                  </a:cubicBezTo>
                  <a:cubicBezTo>
                    <a:pt x="1562538" y="104609"/>
                    <a:pt x="1562538" y="104609"/>
                    <a:pt x="1563931" y="104609"/>
                  </a:cubicBezTo>
                  <a:lnTo>
                    <a:pt x="1573683" y="104609"/>
                  </a:lnTo>
                  <a:cubicBezTo>
                    <a:pt x="1573683" y="104609"/>
                    <a:pt x="1573683" y="104609"/>
                    <a:pt x="1573683" y="237114"/>
                  </a:cubicBezTo>
                  <a:cubicBezTo>
                    <a:pt x="1573683" y="237114"/>
                    <a:pt x="1573683" y="237114"/>
                    <a:pt x="1575912" y="237114"/>
                  </a:cubicBezTo>
                  <a:lnTo>
                    <a:pt x="1591515" y="237114"/>
                  </a:lnTo>
                  <a:cubicBezTo>
                    <a:pt x="1591515" y="237114"/>
                    <a:pt x="1591515" y="237114"/>
                    <a:pt x="1591515" y="151102"/>
                  </a:cubicBezTo>
                  <a:cubicBezTo>
                    <a:pt x="1591515" y="151102"/>
                    <a:pt x="1591515" y="151102"/>
                    <a:pt x="1592351" y="150521"/>
                  </a:cubicBezTo>
                  <a:lnTo>
                    <a:pt x="1598202" y="146453"/>
                  </a:lnTo>
                  <a:cubicBezTo>
                    <a:pt x="1602660" y="146453"/>
                    <a:pt x="1602660" y="146453"/>
                    <a:pt x="1602660" y="147615"/>
                  </a:cubicBezTo>
                  <a:lnTo>
                    <a:pt x="1602660" y="155752"/>
                  </a:lnTo>
                  <a:cubicBezTo>
                    <a:pt x="1602660" y="155752"/>
                    <a:pt x="1602660" y="155752"/>
                    <a:pt x="1604889" y="154589"/>
                  </a:cubicBezTo>
                  <a:lnTo>
                    <a:pt x="1620492" y="146453"/>
                  </a:lnTo>
                  <a:cubicBezTo>
                    <a:pt x="1620492" y="146453"/>
                    <a:pt x="1620492" y="146453"/>
                    <a:pt x="1622443" y="146453"/>
                  </a:cubicBezTo>
                  <a:lnTo>
                    <a:pt x="1636095" y="146453"/>
                  </a:lnTo>
                  <a:cubicBezTo>
                    <a:pt x="1636095" y="146453"/>
                    <a:pt x="1636095" y="146453"/>
                    <a:pt x="1636095" y="304529"/>
                  </a:cubicBezTo>
                  <a:cubicBezTo>
                    <a:pt x="1636095" y="304529"/>
                    <a:pt x="1636095" y="304529"/>
                    <a:pt x="1667302" y="309179"/>
                  </a:cubicBezTo>
                  <a:cubicBezTo>
                    <a:pt x="1667302" y="306854"/>
                    <a:pt x="1667302" y="304529"/>
                    <a:pt x="1667302" y="302205"/>
                  </a:cubicBezTo>
                  <a:cubicBezTo>
                    <a:pt x="1678447" y="302205"/>
                    <a:pt x="1689592" y="302205"/>
                    <a:pt x="1700737" y="302205"/>
                  </a:cubicBezTo>
                  <a:cubicBezTo>
                    <a:pt x="1700737" y="290581"/>
                    <a:pt x="1700737" y="281283"/>
                    <a:pt x="1700737" y="271984"/>
                  </a:cubicBezTo>
                  <a:lnTo>
                    <a:pt x="1709653" y="271984"/>
                  </a:lnTo>
                  <a:cubicBezTo>
                    <a:pt x="1709653" y="258036"/>
                    <a:pt x="1709653" y="246413"/>
                    <a:pt x="1709653" y="232465"/>
                  </a:cubicBezTo>
                  <a:cubicBezTo>
                    <a:pt x="1711882" y="232465"/>
                    <a:pt x="1714111" y="232465"/>
                    <a:pt x="1716340" y="232465"/>
                  </a:cubicBezTo>
                  <a:cubicBezTo>
                    <a:pt x="1716340" y="218517"/>
                    <a:pt x="1716340" y="206894"/>
                    <a:pt x="1716340" y="192946"/>
                  </a:cubicBezTo>
                  <a:cubicBezTo>
                    <a:pt x="1720798" y="192946"/>
                    <a:pt x="1725256" y="192946"/>
                    <a:pt x="1731943" y="192946"/>
                  </a:cubicBezTo>
                  <a:cubicBezTo>
                    <a:pt x="1747546" y="188297"/>
                    <a:pt x="1765378" y="178998"/>
                    <a:pt x="1780981" y="172024"/>
                  </a:cubicBezTo>
                  <a:cubicBezTo>
                    <a:pt x="1783210" y="165050"/>
                    <a:pt x="1783210" y="158076"/>
                    <a:pt x="1783210" y="151102"/>
                  </a:cubicBezTo>
                  <a:cubicBezTo>
                    <a:pt x="1785439" y="158076"/>
                    <a:pt x="1785439" y="165050"/>
                    <a:pt x="1787668" y="172024"/>
                  </a:cubicBezTo>
                  <a:cubicBezTo>
                    <a:pt x="1805500" y="181323"/>
                    <a:pt x="1821103" y="190621"/>
                    <a:pt x="1838935" y="199920"/>
                  </a:cubicBezTo>
                  <a:cubicBezTo>
                    <a:pt x="1838935" y="197601"/>
                    <a:pt x="1838935" y="195283"/>
                    <a:pt x="1838935" y="195271"/>
                  </a:cubicBezTo>
                  <a:cubicBezTo>
                    <a:pt x="1843393" y="195271"/>
                    <a:pt x="1847852" y="195271"/>
                    <a:pt x="1852310" y="195271"/>
                  </a:cubicBezTo>
                  <a:cubicBezTo>
                    <a:pt x="1852310" y="206894"/>
                    <a:pt x="1852310" y="220842"/>
                    <a:pt x="1852310" y="232465"/>
                  </a:cubicBezTo>
                  <a:cubicBezTo>
                    <a:pt x="1854539" y="232465"/>
                    <a:pt x="1856768" y="232465"/>
                    <a:pt x="1858997" y="232465"/>
                  </a:cubicBezTo>
                  <a:cubicBezTo>
                    <a:pt x="1858997" y="246413"/>
                    <a:pt x="1858997" y="260361"/>
                    <a:pt x="1858997" y="276633"/>
                  </a:cubicBezTo>
                  <a:cubicBezTo>
                    <a:pt x="1861226" y="276633"/>
                    <a:pt x="1863455" y="276633"/>
                    <a:pt x="1865684" y="276633"/>
                  </a:cubicBezTo>
                  <a:cubicBezTo>
                    <a:pt x="1865684" y="283607"/>
                    <a:pt x="1865684" y="290581"/>
                    <a:pt x="1865684" y="297555"/>
                  </a:cubicBezTo>
                  <a:cubicBezTo>
                    <a:pt x="1870142" y="297555"/>
                    <a:pt x="1874600" y="297555"/>
                    <a:pt x="1879058" y="297555"/>
                  </a:cubicBezTo>
                  <a:cubicBezTo>
                    <a:pt x="1879058" y="309179"/>
                    <a:pt x="1879058" y="318477"/>
                    <a:pt x="1879058" y="330100"/>
                  </a:cubicBezTo>
                  <a:cubicBezTo>
                    <a:pt x="1908035" y="327776"/>
                    <a:pt x="1934783" y="325451"/>
                    <a:pt x="1963760" y="323126"/>
                  </a:cubicBezTo>
                  <a:cubicBezTo>
                    <a:pt x="1963760" y="311503"/>
                    <a:pt x="1963760" y="302205"/>
                    <a:pt x="1963760" y="290581"/>
                  </a:cubicBezTo>
                  <a:cubicBezTo>
                    <a:pt x="1979363" y="290581"/>
                    <a:pt x="1994966" y="290581"/>
                    <a:pt x="2008340" y="290581"/>
                  </a:cubicBezTo>
                  <a:cubicBezTo>
                    <a:pt x="2008340" y="283607"/>
                    <a:pt x="2008340" y="278958"/>
                    <a:pt x="2008340" y="271984"/>
                  </a:cubicBezTo>
                  <a:cubicBezTo>
                    <a:pt x="2039547" y="271984"/>
                    <a:pt x="2070753" y="271984"/>
                    <a:pt x="2101959" y="271984"/>
                  </a:cubicBezTo>
                  <a:cubicBezTo>
                    <a:pt x="2101959" y="276633"/>
                    <a:pt x="2101959" y="278958"/>
                    <a:pt x="2101959" y="283607"/>
                  </a:cubicBezTo>
                  <a:cubicBezTo>
                    <a:pt x="2122020" y="283607"/>
                    <a:pt x="2142081" y="283607"/>
                    <a:pt x="2162142" y="283607"/>
                  </a:cubicBezTo>
                  <a:cubicBezTo>
                    <a:pt x="2162142" y="285932"/>
                    <a:pt x="2162142" y="288257"/>
                    <a:pt x="2162142" y="290581"/>
                  </a:cubicBezTo>
                  <a:cubicBezTo>
                    <a:pt x="2166600" y="290581"/>
                    <a:pt x="2173287" y="290581"/>
                    <a:pt x="2179974" y="290581"/>
                  </a:cubicBezTo>
                  <a:cubicBezTo>
                    <a:pt x="2179974" y="292906"/>
                    <a:pt x="2179974" y="295231"/>
                    <a:pt x="2179974" y="297555"/>
                  </a:cubicBezTo>
                  <a:cubicBezTo>
                    <a:pt x="2184432" y="297555"/>
                    <a:pt x="2191119" y="297555"/>
                    <a:pt x="2195577" y="297555"/>
                  </a:cubicBezTo>
                  <a:cubicBezTo>
                    <a:pt x="2195577" y="290886"/>
                    <a:pt x="2195577" y="284217"/>
                    <a:pt x="2195577" y="277548"/>
                  </a:cubicBezTo>
                  <a:lnTo>
                    <a:pt x="2268866" y="404489"/>
                  </a:lnTo>
                  <a:cubicBezTo>
                    <a:pt x="1787136" y="404489"/>
                    <a:pt x="1069391" y="404489"/>
                    <a:pt x="0" y="404489"/>
                  </a:cubicBezTo>
                  <a:cubicBezTo>
                    <a:pt x="0" y="404489"/>
                    <a:pt x="0" y="404489"/>
                    <a:pt x="0" y="306854"/>
                  </a:cubicBezTo>
                  <a:cubicBezTo>
                    <a:pt x="0" y="306854"/>
                    <a:pt x="0" y="306854"/>
                    <a:pt x="836" y="307435"/>
                  </a:cubicBezTo>
                  <a:lnTo>
                    <a:pt x="6687" y="311503"/>
                  </a:lnTo>
                  <a:cubicBezTo>
                    <a:pt x="6687" y="311503"/>
                    <a:pt x="6687" y="311503"/>
                    <a:pt x="13374" y="281283"/>
                  </a:cubicBezTo>
                  <a:cubicBezTo>
                    <a:pt x="13374" y="281283"/>
                    <a:pt x="13374" y="281283"/>
                    <a:pt x="14210" y="281283"/>
                  </a:cubicBezTo>
                  <a:lnTo>
                    <a:pt x="20061" y="281283"/>
                  </a:lnTo>
                  <a:cubicBezTo>
                    <a:pt x="20061" y="281283"/>
                    <a:pt x="20061" y="281283"/>
                    <a:pt x="28977" y="211543"/>
                  </a:cubicBezTo>
                  <a:lnTo>
                    <a:pt x="24519" y="206894"/>
                  </a:lnTo>
                  <a:cubicBezTo>
                    <a:pt x="24519" y="206894"/>
                    <a:pt x="24519" y="206894"/>
                    <a:pt x="24519" y="206022"/>
                  </a:cubicBezTo>
                  <a:lnTo>
                    <a:pt x="24519" y="199920"/>
                  </a:lnTo>
                  <a:cubicBezTo>
                    <a:pt x="24519" y="199920"/>
                    <a:pt x="24519" y="199920"/>
                    <a:pt x="25355" y="199339"/>
                  </a:cubicBezTo>
                  <a:lnTo>
                    <a:pt x="31206" y="195271"/>
                  </a:lnTo>
                  <a:cubicBezTo>
                    <a:pt x="31206" y="195271"/>
                    <a:pt x="31206" y="195271"/>
                    <a:pt x="31485" y="193527"/>
                  </a:cubicBezTo>
                  <a:lnTo>
                    <a:pt x="33435" y="181323"/>
                  </a:lnTo>
                  <a:cubicBezTo>
                    <a:pt x="33435" y="181323"/>
                    <a:pt x="33435" y="181323"/>
                    <a:pt x="33993" y="183066"/>
                  </a:cubicBezTo>
                  <a:lnTo>
                    <a:pt x="37893" y="195271"/>
                  </a:lnTo>
                  <a:lnTo>
                    <a:pt x="42351" y="199920"/>
                  </a:lnTo>
                  <a:cubicBezTo>
                    <a:pt x="42351" y="199920"/>
                    <a:pt x="42351" y="199920"/>
                    <a:pt x="42351" y="201082"/>
                  </a:cubicBezTo>
                  <a:lnTo>
                    <a:pt x="42351" y="209219"/>
                  </a:lnTo>
                  <a:lnTo>
                    <a:pt x="37893" y="211543"/>
                  </a:lnTo>
                  <a:cubicBezTo>
                    <a:pt x="37893" y="211543"/>
                    <a:pt x="37893" y="211543"/>
                    <a:pt x="49039" y="278958"/>
                  </a:cubicBezTo>
                  <a:cubicBezTo>
                    <a:pt x="49039" y="278958"/>
                    <a:pt x="49039" y="278958"/>
                    <a:pt x="50153" y="278958"/>
                  </a:cubicBezTo>
                  <a:lnTo>
                    <a:pt x="57955" y="278958"/>
                  </a:lnTo>
                  <a:cubicBezTo>
                    <a:pt x="57955" y="278958"/>
                    <a:pt x="57955" y="278958"/>
                    <a:pt x="64642" y="311503"/>
                  </a:cubicBezTo>
                  <a:cubicBezTo>
                    <a:pt x="64642" y="311503"/>
                    <a:pt x="64642" y="311503"/>
                    <a:pt x="98077" y="318477"/>
                  </a:cubicBezTo>
                  <a:cubicBezTo>
                    <a:pt x="98077" y="318477"/>
                    <a:pt x="98077" y="318477"/>
                    <a:pt x="98077" y="278958"/>
                  </a:cubicBezTo>
                  <a:cubicBezTo>
                    <a:pt x="98077" y="278958"/>
                    <a:pt x="98077" y="278958"/>
                    <a:pt x="153802" y="278958"/>
                  </a:cubicBezTo>
                  <a:cubicBezTo>
                    <a:pt x="153802" y="278958"/>
                    <a:pt x="153802" y="278958"/>
                    <a:pt x="176092" y="295231"/>
                  </a:cubicBezTo>
                  <a:cubicBezTo>
                    <a:pt x="176092" y="295231"/>
                    <a:pt x="176092" y="295231"/>
                    <a:pt x="177485" y="295231"/>
                  </a:cubicBezTo>
                  <a:lnTo>
                    <a:pt x="187237" y="295231"/>
                  </a:lnTo>
                  <a:cubicBezTo>
                    <a:pt x="187237" y="295231"/>
                    <a:pt x="187237" y="295231"/>
                    <a:pt x="188630" y="293197"/>
                  </a:cubicBezTo>
                  <a:lnTo>
                    <a:pt x="198382" y="278958"/>
                  </a:lnTo>
                  <a:cubicBezTo>
                    <a:pt x="198382" y="278958"/>
                    <a:pt x="198382" y="278958"/>
                    <a:pt x="200333" y="278958"/>
                  </a:cubicBezTo>
                  <a:lnTo>
                    <a:pt x="213985" y="278958"/>
                  </a:lnTo>
                  <a:cubicBezTo>
                    <a:pt x="213985" y="278958"/>
                    <a:pt x="213985" y="278958"/>
                    <a:pt x="213985" y="344048"/>
                  </a:cubicBezTo>
                  <a:cubicBezTo>
                    <a:pt x="213985" y="344048"/>
                    <a:pt x="213985" y="344048"/>
                    <a:pt x="215100" y="344339"/>
                  </a:cubicBezTo>
                  <a:lnTo>
                    <a:pt x="222901" y="346373"/>
                  </a:lnTo>
                  <a:cubicBezTo>
                    <a:pt x="222901" y="346373"/>
                    <a:pt x="222901" y="346373"/>
                    <a:pt x="222901" y="345211"/>
                  </a:cubicBezTo>
                  <a:lnTo>
                    <a:pt x="222901" y="337074"/>
                  </a:lnTo>
                  <a:cubicBezTo>
                    <a:pt x="222901" y="337074"/>
                    <a:pt x="222901" y="337074"/>
                    <a:pt x="247421" y="337074"/>
                  </a:cubicBezTo>
                  <a:cubicBezTo>
                    <a:pt x="247421" y="337074"/>
                    <a:pt x="247421" y="337074"/>
                    <a:pt x="247421" y="239439"/>
                  </a:cubicBezTo>
                  <a:cubicBezTo>
                    <a:pt x="249650" y="237114"/>
                    <a:pt x="249650" y="237114"/>
                    <a:pt x="300917" y="237114"/>
                  </a:cubicBezTo>
                  <a:cubicBezTo>
                    <a:pt x="300917" y="237114"/>
                    <a:pt x="300917" y="237114"/>
                    <a:pt x="300917" y="235661"/>
                  </a:cubicBezTo>
                  <a:lnTo>
                    <a:pt x="300917" y="225491"/>
                  </a:lnTo>
                  <a:cubicBezTo>
                    <a:pt x="300917" y="225491"/>
                    <a:pt x="300917" y="225491"/>
                    <a:pt x="323207" y="225491"/>
                  </a:cubicBezTo>
                  <a:cubicBezTo>
                    <a:pt x="323207" y="225491"/>
                    <a:pt x="323207" y="225491"/>
                    <a:pt x="323207" y="224329"/>
                  </a:cubicBezTo>
                  <a:lnTo>
                    <a:pt x="323207" y="216193"/>
                  </a:lnTo>
                  <a:cubicBezTo>
                    <a:pt x="323207" y="216193"/>
                    <a:pt x="323207" y="216193"/>
                    <a:pt x="367787" y="216193"/>
                  </a:cubicBezTo>
                  <a:cubicBezTo>
                    <a:pt x="367787" y="216193"/>
                    <a:pt x="367787" y="216193"/>
                    <a:pt x="367787" y="237114"/>
                  </a:cubicBezTo>
                  <a:cubicBezTo>
                    <a:pt x="367787" y="237114"/>
                    <a:pt x="367787" y="237114"/>
                    <a:pt x="370016" y="238277"/>
                  </a:cubicBezTo>
                  <a:lnTo>
                    <a:pt x="385619" y="246413"/>
                  </a:lnTo>
                  <a:cubicBezTo>
                    <a:pt x="385619" y="246413"/>
                    <a:pt x="385619" y="246413"/>
                    <a:pt x="385619" y="276633"/>
                  </a:cubicBezTo>
                  <a:cubicBezTo>
                    <a:pt x="385619" y="276633"/>
                    <a:pt x="385619" y="276633"/>
                    <a:pt x="387012" y="277215"/>
                  </a:cubicBezTo>
                  <a:lnTo>
                    <a:pt x="396764" y="281283"/>
                  </a:lnTo>
                  <a:cubicBezTo>
                    <a:pt x="396764" y="281283"/>
                    <a:pt x="396764" y="281283"/>
                    <a:pt x="396764" y="280121"/>
                  </a:cubicBezTo>
                  <a:lnTo>
                    <a:pt x="396764" y="271984"/>
                  </a:lnTo>
                  <a:cubicBezTo>
                    <a:pt x="396764" y="271984"/>
                    <a:pt x="396764" y="271984"/>
                    <a:pt x="397879" y="271984"/>
                  </a:cubicBezTo>
                  <a:lnTo>
                    <a:pt x="405681" y="271984"/>
                  </a:lnTo>
                  <a:cubicBezTo>
                    <a:pt x="405681" y="271984"/>
                    <a:pt x="405681" y="271984"/>
                    <a:pt x="405681" y="271112"/>
                  </a:cubicBezTo>
                  <a:lnTo>
                    <a:pt x="405681" y="265010"/>
                  </a:lnTo>
                  <a:cubicBezTo>
                    <a:pt x="405681" y="265010"/>
                    <a:pt x="405681" y="265010"/>
                    <a:pt x="404566" y="265010"/>
                  </a:cubicBezTo>
                  <a:lnTo>
                    <a:pt x="396764" y="265010"/>
                  </a:lnTo>
                  <a:cubicBezTo>
                    <a:pt x="396764" y="265010"/>
                    <a:pt x="396764" y="265010"/>
                    <a:pt x="396764" y="263848"/>
                  </a:cubicBezTo>
                  <a:lnTo>
                    <a:pt x="396764" y="255712"/>
                  </a:lnTo>
                  <a:cubicBezTo>
                    <a:pt x="396764" y="255712"/>
                    <a:pt x="396764" y="255712"/>
                    <a:pt x="397879" y="255712"/>
                  </a:cubicBezTo>
                  <a:lnTo>
                    <a:pt x="405681" y="255712"/>
                  </a:lnTo>
                  <a:cubicBezTo>
                    <a:pt x="405681" y="255712"/>
                    <a:pt x="405681" y="255712"/>
                    <a:pt x="405681" y="254549"/>
                  </a:cubicBezTo>
                  <a:lnTo>
                    <a:pt x="405681" y="246413"/>
                  </a:lnTo>
                  <a:cubicBezTo>
                    <a:pt x="405681" y="246413"/>
                    <a:pt x="405681" y="246413"/>
                    <a:pt x="404566" y="246413"/>
                  </a:cubicBezTo>
                  <a:lnTo>
                    <a:pt x="396764" y="246413"/>
                  </a:lnTo>
                  <a:cubicBezTo>
                    <a:pt x="396764" y="246413"/>
                    <a:pt x="396764" y="246413"/>
                    <a:pt x="396764" y="245251"/>
                  </a:cubicBezTo>
                  <a:lnTo>
                    <a:pt x="396764" y="237114"/>
                  </a:lnTo>
                  <a:cubicBezTo>
                    <a:pt x="396764" y="237114"/>
                    <a:pt x="396764" y="237114"/>
                    <a:pt x="397879" y="237114"/>
                  </a:cubicBezTo>
                  <a:lnTo>
                    <a:pt x="405681" y="237114"/>
                  </a:lnTo>
                  <a:cubicBezTo>
                    <a:pt x="405681" y="237114"/>
                    <a:pt x="405681" y="237114"/>
                    <a:pt x="405681" y="236243"/>
                  </a:cubicBezTo>
                  <a:lnTo>
                    <a:pt x="405681" y="230141"/>
                  </a:lnTo>
                  <a:cubicBezTo>
                    <a:pt x="405681" y="230141"/>
                    <a:pt x="405681" y="230141"/>
                    <a:pt x="404566" y="230141"/>
                  </a:cubicBezTo>
                  <a:lnTo>
                    <a:pt x="396764" y="230141"/>
                  </a:lnTo>
                  <a:cubicBezTo>
                    <a:pt x="396764" y="230141"/>
                    <a:pt x="396764" y="230141"/>
                    <a:pt x="396764" y="228978"/>
                  </a:cubicBezTo>
                  <a:lnTo>
                    <a:pt x="396764" y="220842"/>
                  </a:lnTo>
                  <a:cubicBezTo>
                    <a:pt x="396764" y="220842"/>
                    <a:pt x="396764" y="220842"/>
                    <a:pt x="397879" y="220842"/>
                  </a:cubicBezTo>
                  <a:lnTo>
                    <a:pt x="405681" y="220842"/>
                  </a:lnTo>
                  <a:cubicBezTo>
                    <a:pt x="405681" y="220842"/>
                    <a:pt x="405681" y="220842"/>
                    <a:pt x="405681" y="219680"/>
                  </a:cubicBezTo>
                  <a:lnTo>
                    <a:pt x="405681" y="211543"/>
                  </a:lnTo>
                  <a:cubicBezTo>
                    <a:pt x="405681" y="211543"/>
                    <a:pt x="405681" y="211543"/>
                    <a:pt x="404566" y="211543"/>
                  </a:cubicBezTo>
                  <a:lnTo>
                    <a:pt x="396764" y="211543"/>
                  </a:lnTo>
                  <a:cubicBezTo>
                    <a:pt x="396764" y="211543"/>
                    <a:pt x="396764" y="211543"/>
                    <a:pt x="396764" y="210672"/>
                  </a:cubicBezTo>
                  <a:lnTo>
                    <a:pt x="396764" y="204569"/>
                  </a:lnTo>
                  <a:cubicBezTo>
                    <a:pt x="396764" y="204569"/>
                    <a:pt x="396764" y="204569"/>
                    <a:pt x="397879" y="204569"/>
                  </a:cubicBezTo>
                  <a:lnTo>
                    <a:pt x="405681" y="204569"/>
                  </a:lnTo>
                  <a:cubicBezTo>
                    <a:pt x="405681" y="204569"/>
                    <a:pt x="405681" y="204569"/>
                    <a:pt x="405681" y="203407"/>
                  </a:cubicBezTo>
                  <a:lnTo>
                    <a:pt x="405681" y="195271"/>
                  </a:lnTo>
                  <a:cubicBezTo>
                    <a:pt x="405681" y="195271"/>
                    <a:pt x="405681" y="195271"/>
                    <a:pt x="404566" y="195271"/>
                  </a:cubicBezTo>
                  <a:lnTo>
                    <a:pt x="396764" y="195271"/>
                  </a:lnTo>
                  <a:cubicBezTo>
                    <a:pt x="396764" y="195271"/>
                    <a:pt x="396764" y="195271"/>
                    <a:pt x="396764" y="194109"/>
                  </a:cubicBezTo>
                  <a:lnTo>
                    <a:pt x="396764" y="185972"/>
                  </a:lnTo>
                  <a:cubicBezTo>
                    <a:pt x="396764" y="185972"/>
                    <a:pt x="396764" y="185972"/>
                    <a:pt x="397879" y="185972"/>
                  </a:cubicBezTo>
                  <a:lnTo>
                    <a:pt x="405681" y="185972"/>
                  </a:lnTo>
                  <a:cubicBezTo>
                    <a:pt x="405681" y="185972"/>
                    <a:pt x="405681" y="185972"/>
                    <a:pt x="405681" y="184810"/>
                  </a:cubicBezTo>
                  <a:lnTo>
                    <a:pt x="405681" y="176674"/>
                  </a:lnTo>
                  <a:cubicBezTo>
                    <a:pt x="405681" y="176674"/>
                    <a:pt x="405681" y="176674"/>
                    <a:pt x="404566" y="176674"/>
                  </a:cubicBezTo>
                  <a:lnTo>
                    <a:pt x="396764" y="176674"/>
                  </a:lnTo>
                  <a:cubicBezTo>
                    <a:pt x="396764" y="176674"/>
                    <a:pt x="396764" y="176674"/>
                    <a:pt x="396764" y="175802"/>
                  </a:cubicBezTo>
                  <a:lnTo>
                    <a:pt x="396764" y="169700"/>
                  </a:lnTo>
                  <a:cubicBezTo>
                    <a:pt x="396764" y="169700"/>
                    <a:pt x="396764" y="169700"/>
                    <a:pt x="397879" y="169700"/>
                  </a:cubicBezTo>
                  <a:lnTo>
                    <a:pt x="405681" y="169700"/>
                  </a:lnTo>
                  <a:cubicBezTo>
                    <a:pt x="405681" y="169700"/>
                    <a:pt x="405681" y="169700"/>
                    <a:pt x="405681" y="168537"/>
                  </a:cubicBezTo>
                  <a:lnTo>
                    <a:pt x="405681" y="160401"/>
                  </a:lnTo>
                  <a:cubicBezTo>
                    <a:pt x="405681" y="160401"/>
                    <a:pt x="405681" y="160401"/>
                    <a:pt x="404566" y="160401"/>
                  </a:cubicBezTo>
                  <a:lnTo>
                    <a:pt x="396764" y="160401"/>
                  </a:lnTo>
                  <a:cubicBezTo>
                    <a:pt x="396764" y="160401"/>
                    <a:pt x="396764" y="160401"/>
                    <a:pt x="396764" y="159239"/>
                  </a:cubicBezTo>
                  <a:lnTo>
                    <a:pt x="396764" y="151102"/>
                  </a:lnTo>
                  <a:cubicBezTo>
                    <a:pt x="396764" y="151102"/>
                    <a:pt x="396764" y="151102"/>
                    <a:pt x="397879" y="151102"/>
                  </a:cubicBezTo>
                  <a:lnTo>
                    <a:pt x="405681" y="151102"/>
                  </a:lnTo>
                  <a:cubicBezTo>
                    <a:pt x="405681" y="151102"/>
                    <a:pt x="405681" y="151102"/>
                    <a:pt x="405681" y="150231"/>
                  </a:cubicBezTo>
                  <a:lnTo>
                    <a:pt x="405681" y="144129"/>
                  </a:lnTo>
                  <a:cubicBezTo>
                    <a:pt x="405681" y="144129"/>
                    <a:pt x="405681" y="144129"/>
                    <a:pt x="404566" y="144129"/>
                  </a:cubicBezTo>
                  <a:lnTo>
                    <a:pt x="396764" y="144129"/>
                  </a:lnTo>
                  <a:cubicBezTo>
                    <a:pt x="396764" y="144129"/>
                    <a:pt x="396764" y="144129"/>
                    <a:pt x="396764" y="142966"/>
                  </a:cubicBezTo>
                  <a:lnTo>
                    <a:pt x="396764" y="134830"/>
                  </a:lnTo>
                  <a:cubicBezTo>
                    <a:pt x="396764" y="134830"/>
                    <a:pt x="396764" y="134830"/>
                    <a:pt x="397879" y="134830"/>
                  </a:cubicBezTo>
                  <a:lnTo>
                    <a:pt x="405681" y="134830"/>
                  </a:lnTo>
                  <a:cubicBezTo>
                    <a:pt x="405681" y="134830"/>
                    <a:pt x="405681" y="134830"/>
                    <a:pt x="405681" y="133668"/>
                  </a:cubicBezTo>
                  <a:lnTo>
                    <a:pt x="405681" y="125531"/>
                  </a:lnTo>
                  <a:cubicBezTo>
                    <a:pt x="405681" y="125531"/>
                    <a:pt x="405681" y="125531"/>
                    <a:pt x="404566" y="125531"/>
                  </a:cubicBezTo>
                  <a:lnTo>
                    <a:pt x="396764" y="125531"/>
                  </a:lnTo>
                  <a:cubicBezTo>
                    <a:pt x="396764" y="125531"/>
                    <a:pt x="396764" y="125531"/>
                    <a:pt x="396764" y="124369"/>
                  </a:cubicBezTo>
                  <a:lnTo>
                    <a:pt x="396764" y="116233"/>
                  </a:lnTo>
                  <a:cubicBezTo>
                    <a:pt x="396764" y="116233"/>
                    <a:pt x="396764" y="116233"/>
                    <a:pt x="397879" y="116233"/>
                  </a:cubicBezTo>
                  <a:lnTo>
                    <a:pt x="405681" y="116233"/>
                  </a:lnTo>
                  <a:cubicBezTo>
                    <a:pt x="405681" y="116233"/>
                    <a:pt x="405681" y="116233"/>
                    <a:pt x="405681" y="115361"/>
                  </a:cubicBezTo>
                  <a:lnTo>
                    <a:pt x="405681" y="109259"/>
                  </a:lnTo>
                  <a:cubicBezTo>
                    <a:pt x="405681" y="109259"/>
                    <a:pt x="405681" y="109259"/>
                    <a:pt x="404566" y="109259"/>
                  </a:cubicBezTo>
                  <a:lnTo>
                    <a:pt x="396764" y="109259"/>
                  </a:lnTo>
                  <a:cubicBezTo>
                    <a:pt x="396764" y="109259"/>
                    <a:pt x="396764" y="109259"/>
                    <a:pt x="396764" y="108097"/>
                  </a:cubicBezTo>
                  <a:lnTo>
                    <a:pt x="396764" y="99960"/>
                  </a:lnTo>
                  <a:cubicBezTo>
                    <a:pt x="396764" y="99960"/>
                    <a:pt x="396764" y="99960"/>
                    <a:pt x="397879" y="99960"/>
                  </a:cubicBezTo>
                  <a:lnTo>
                    <a:pt x="405681" y="99960"/>
                  </a:lnTo>
                  <a:cubicBezTo>
                    <a:pt x="405681" y="99960"/>
                    <a:pt x="405681" y="99960"/>
                    <a:pt x="405681" y="98798"/>
                  </a:cubicBezTo>
                  <a:lnTo>
                    <a:pt x="405681" y="90662"/>
                  </a:lnTo>
                  <a:cubicBezTo>
                    <a:pt x="405681" y="90662"/>
                    <a:pt x="405681" y="90662"/>
                    <a:pt x="404566" y="90662"/>
                  </a:cubicBezTo>
                  <a:lnTo>
                    <a:pt x="396764" y="90662"/>
                  </a:lnTo>
                  <a:cubicBezTo>
                    <a:pt x="396764" y="90662"/>
                    <a:pt x="396764" y="90662"/>
                    <a:pt x="396764" y="89499"/>
                  </a:cubicBezTo>
                  <a:lnTo>
                    <a:pt x="396764" y="81363"/>
                  </a:lnTo>
                  <a:cubicBezTo>
                    <a:pt x="396764" y="81363"/>
                    <a:pt x="396764" y="81363"/>
                    <a:pt x="397879" y="81363"/>
                  </a:cubicBezTo>
                  <a:lnTo>
                    <a:pt x="405681" y="81363"/>
                  </a:lnTo>
                  <a:cubicBezTo>
                    <a:pt x="405681" y="81363"/>
                    <a:pt x="405681" y="81363"/>
                    <a:pt x="405681" y="80491"/>
                  </a:cubicBezTo>
                  <a:lnTo>
                    <a:pt x="405681" y="74389"/>
                  </a:lnTo>
                  <a:cubicBezTo>
                    <a:pt x="405681" y="74389"/>
                    <a:pt x="405681" y="74389"/>
                    <a:pt x="404566" y="74389"/>
                  </a:cubicBezTo>
                  <a:lnTo>
                    <a:pt x="396764" y="74389"/>
                  </a:lnTo>
                  <a:cubicBezTo>
                    <a:pt x="396764" y="74389"/>
                    <a:pt x="396764" y="74389"/>
                    <a:pt x="396764" y="73227"/>
                  </a:cubicBezTo>
                  <a:lnTo>
                    <a:pt x="396764" y="65090"/>
                  </a:lnTo>
                  <a:cubicBezTo>
                    <a:pt x="396764" y="65090"/>
                    <a:pt x="396764" y="65090"/>
                    <a:pt x="397879" y="65090"/>
                  </a:cubicBezTo>
                  <a:lnTo>
                    <a:pt x="405681" y="65090"/>
                  </a:lnTo>
                  <a:cubicBezTo>
                    <a:pt x="405681" y="65090"/>
                    <a:pt x="405681" y="65090"/>
                    <a:pt x="404566" y="63347"/>
                  </a:cubicBezTo>
                  <a:lnTo>
                    <a:pt x="396764" y="51143"/>
                  </a:lnTo>
                  <a:cubicBezTo>
                    <a:pt x="396764" y="51143"/>
                    <a:pt x="396764" y="51143"/>
                    <a:pt x="396764" y="13948"/>
                  </a:cubicBezTo>
                  <a:cubicBezTo>
                    <a:pt x="396764" y="13948"/>
                    <a:pt x="396764" y="13948"/>
                    <a:pt x="546108" y="13948"/>
                  </a:cubicBezTo>
                  <a:cubicBezTo>
                    <a:pt x="546108" y="13948"/>
                    <a:pt x="546108" y="13948"/>
                    <a:pt x="559482" y="34870"/>
                  </a:cubicBezTo>
                  <a:cubicBezTo>
                    <a:pt x="559482" y="34870"/>
                    <a:pt x="559482" y="34870"/>
                    <a:pt x="559482" y="81363"/>
                  </a:cubicBezTo>
                  <a:cubicBezTo>
                    <a:pt x="559482" y="81363"/>
                    <a:pt x="559482" y="81363"/>
                    <a:pt x="558368" y="81363"/>
                  </a:cubicBezTo>
                  <a:lnTo>
                    <a:pt x="550566" y="81363"/>
                  </a:lnTo>
                  <a:cubicBezTo>
                    <a:pt x="550566" y="81363"/>
                    <a:pt x="550566" y="81363"/>
                    <a:pt x="550566" y="82525"/>
                  </a:cubicBezTo>
                  <a:lnTo>
                    <a:pt x="550566" y="90662"/>
                  </a:lnTo>
                  <a:cubicBezTo>
                    <a:pt x="550566" y="90662"/>
                    <a:pt x="550566" y="90662"/>
                    <a:pt x="551681" y="90662"/>
                  </a:cubicBezTo>
                  <a:lnTo>
                    <a:pt x="559482" y="90662"/>
                  </a:lnTo>
                  <a:cubicBezTo>
                    <a:pt x="559482" y="90662"/>
                    <a:pt x="559482" y="90662"/>
                    <a:pt x="559482" y="91824"/>
                  </a:cubicBezTo>
                  <a:lnTo>
                    <a:pt x="559482" y="99960"/>
                  </a:lnTo>
                  <a:cubicBezTo>
                    <a:pt x="559482" y="99960"/>
                    <a:pt x="559482" y="99960"/>
                    <a:pt x="558368" y="99960"/>
                  </a:cubicBezTo>
                  <a:lnTo>
                    <a:pt x="550566" y="99960"/>
                  </a:lnTo>
                  <a:cubicBezTo>
                    <a:pt x="550566" y="99960"/>
                    <a:pt x="550566" y="99960"/>
                    <a:pt x="550566" y="101122"/>
                  </a:cubicBezTo>
                  <a:lnTo>
                    <a:pt x="550566" y="109259"/>
                  </a:lnTo>
                  <a:cubicBezTo>
                    <a:pt x="550566" y="109259"/>
                    <a:pt x="550566" y="109259"/>
                    <a:pt x="551681" y="109259"/>
                  </a:cubicBezTo>
                  <a:lnTo>
                    <a:pt x="559482" y="109259"/>
                  </a:lnTo>
                  <a:cubicBezTo>
                    <a:pt x="559482" y="109259"/>
                    <a:pt x="559482" y="109259"/>
                    <a:pt x="559482" y="110131"/>
                  </a:cubicBezTo>
                  <a:lnTo>
                    <a:pt x="559482" y="116233"/>
                  </a:lnTo>
                  <a:cubicBezTo>
                    <a:pt x="559482" y="116233"/>
                    <a:pt x="559482" y="116233"/>
                    <a:pt x="558368" y="116233"/>
                  </a:cubicBezTo>
                  <a:lnTo>
                    <a:pt x="550566" y="116233"/>
                  </a:lnTo>
                  <a:cubicBezTo>
                    <a:pt x="550566" y="116233"/>
                    <a:pt x="550566" y="116233"/>
                    <a:pt x="550566" y="117395"/>
                  </a:cubicBezTo>
                  <a:lnTo>
                    <a:pt x="550566" y="125531"/>
                  </a:lnTo>
                  <a:cubicBezTo>
                    <a:pt x="550566" y="125531"/>
                    <a:pt x="550566" y="125531"/>
                    <a:pt x="551681" y="125531"/>
                  </a:cubicBezTo>
                  <a:lnTo>
                    <a:pt x="559482" y="125531"/>
                  </a:lnTo>
                  <a:cubicBezTo>
                    <a:pt x="559482" y="125531"/>
                    <a:pt x="559482" y="125531"/>
                    <a:pt x="559482" y="126694"/>
                  </a:cubicBezTo>
                  <a:lnTo>
                    <a:pt x="559482" y="134830"/>
                  </a:lnTo>
                  <a:cubicBezTo>
                    <a:pt x="559482" y="134830"/>
                    <a:pt x="559482" y="134830"/>
                    <a:pt x="558368" y="134830"/>
                  </a:cubicBezTo>
                  <a:lnTo>
                    <a:pt x="550566" y="134830"/>
                  </a:lnTo>
                  <a:cubicBezTo>
                    <a:pt x="550566" y="134830"/>
                    <a:pt x="550566" y="134830"/>
                    <a:pt x="550566" y="135992"/>
                  </a:cubicBezTo>
                  <a:lnTo>
                    <a:pt x="550566" y="144129"/>
                  </a:lnTo>
                  <a:cubicBezTo>
                    <a:pt x="550566" y="144129"/>
                    <a:pt x="550566" y="144129"/>
                    <a:pt x="551681" y="144129"/>
                  </a:cubicBezTo>
                  <a:lnTo>
                    <a:pt x="559482" y="144129"/>
                  </a:lnTo>
                  <a:cubicBezTo>
                    <a:pt x="559482" y="144129"/>
                    <a:pt x="559482" y="144129"/>
                    <a:pt x="559482" y="145000"/>
                  </a:cubicBezTo>
                  <a:lnTo>
                    <a:pt x="559482" y="151102"/>
                  </a:lnTo>
                  <a:cubicBezTo>
                    <a:pt x="559482" y="151102"/>
                    <a:pt x="559482" y="151102"/>
                    <a:pt x="558368" y="151102"/>
                  </a:cubicBezTo>
                  <a:lnTo>
                    <a:pt x="550566" y="151102"/>
                  </a:lnTo>
                  <a:cubicBezTo>
                    <a:pt x="550566" y="151102"/>
                    <a:pt x="550566" y="151102"/>
                    <a:pt x="550566" y="152265"/>
                  </a:cubicBezTo>
                  <a:lnTo>
                    <a:pt x="550566" y="160401"/>
                  </a:lnTo>
                  <a:cubicBezTo>
                    <a:pt x="550566" y="160401"/>
                    <a:pt x="550566" y="160401"/>
                    <a:pt x="551681" y="160401"/>
                  </a:cubicBezTo>
                  <a:lnTo>
                    <a:pt x="559482" y="160401"/>
                  </a:lnTo>
                  <a:cubicBezTo>
                    <a:pt x="559482" y="160401"/>
                    <a:pt x="559482" y="160401"/>
                    <a:pt x="559482" y="161563"/>
                  </a:cubicBezTo>
                  <a:lnTo>
                    <a:pt x="559482" y="169700"/>
                  </a:lnTo>
                  <a:cubicBezTo>
                    <a:pt x="559482" y="169700"/>
                    <a:pt x="559482" y="169700"/>
                    <a:pt x="558368" y="169700"/>
                  </a:cubicBezTo>
                  <a:lnTo>
                    <a:pt x="550566" y="169700"/>
                  </a:lnTo>
                  <a:cubicBezTo>
                    <a:pt x="550566" y="169700"/>
                    <a:pt x="550566" y="169700"/>
                    <a:pt x="550566" y="170571"/>
                  </a:cubicBezTo>
                  <a:lnTo>
                    <a:pt x="550566" y="176674"/>
                  </a:lnTo>
                  <a:cubicBezTo>
                    <a:pt x="550566" y="176674"/>
                    <a:pt x="550566" y="176674"/>
                    <a:pt x="551681" y="176674"/>
                  </a:cubicBezTo>
                  <a:lnTo>
                    <a:pt x="559482" y="176674"/>
                  </a:lnTo>
                  <a:cubicBezTo>
                    <a:pt x="559482" y="176674"/>
                    <a:pt x="559482" y="176674"/>
                    <a:pt x="559482" y="177836"/>
                  </a:cubicBezTo>
                  <a:lnTo>
                    <a:pt x="559482" y="185972"/>
                  </a:lnTo>
                  <a:cubicBezTo>
                    <a:pt x="559482" y="185972"/>
                    <a:pt x="559482" y="185972"/>
                    <a:pt x="558368" y="185972"/>
                  </a:cubicBezTo>
                  <a:lnTo>
                    <a:pt x="550566" y="185972"/>
                  </a:lnTo>
                  <a:cubicBezTo>
                    <a:pt x="550566" y="185972"/>
                    <a:pt x="550566" y="185972"/>
                    <a:pt x="550566" y="187134"/>
                  </a:cubicBezTo>
                  <a:lnTo>
                    <a:pt x="550566" y="195271"/>
                  </a:lnTo>
                  <a:cubicBezTo>
                    <a:pt x="550566" y="195271"/>
                    <a:pt x="550566" y="195271"/>
                    <a:pt x="551681" y="195271"/>
                  </a:cubicBezTo>
                  <a:lnTo>
                    <a:pt x="559482" y="195271"/>
                  </a:lnTo>
                  <a:cubicBezTo>
                    <a:pt x="559482" y="195271"/>
                    <a:pt x="559482" y="195271"/>
                    <a:pt x="559482" y="196433"/>
                  </a:cubicBezTo>
                  <a:lnTo>
                    <a:pt x="559482" y="204569"/>
                  </a:lnTo>
                  <a:cubicBezTo>
                    <a:pt x="559482" y="204569"/>
                    <a:pt x="559482" y="204569"/>
                    <a:pt x="558368" y="204569"/>
                  </a:cubicBezTo>
                  <a:lnTo>
                    <a:pt x="550566" y="204569"/>
                  </a:lnTo>
                  <a:cubicBezTo>
                    <a:pt x="550566" y="204569"/>
                    <a:pt x="550566" y="204569"/>
                    <a:pt x="550566" y="205441"/>
                  </a:cubicBezTo>
                  <a:lnTo>
                    <a:pt x="550566" y="211543"/>
                  </a:lnTo>
                  <a:cubicBezTo>
                    <a:pt x="550566" y="211543"/>
                    <a:pt x="550566" y="211543"/>
                    <a:pt x="551681" y="211543"/>
                  </a:cubicBezTo>
                  <a:lnTo>
                    <a:pt x="559482" y="211543"/>
                  </a:lnTo>
                  <a:cubicBezTo>
                    <a:pt x="559482" y="211543"/>
                    <a:pt x="559482" y="211543"/>
                    <a:pt x="559482" y="212706"/>
                  </a:cubicBezTo>
                  <a:lnTo>
                    <a:pt x="559482" y="220842"/>
                  </a:lnTo>
                  <a:cubicBezTo>
                    <a:pt x="559482" y="220842"/>
                    <a:pt x="559482" y="220842"/>
                    <a:pt x="558368" y="220842"/>
                  </a:cubicBezTo>
                  <a:lnTo>
                    <a:pt x="550566" y="220842"/>
                  </a:lnTo>
                  <a:cubicBezTo>
                    <a:pt x="550566" y="220842"/>
                    <a:pt x="550566" y="220842"/>
                    <a:pt x="550566" y="222004"/>
                  </a:cubicBezTo>
                  <a:lnTo>
                    <a:pt x="550566" y="230141"/>
                  </a:lnTo>
                  <a:cubicBezTo>
                    <a:pt x="550566" y="230141"/>
                    <a:pt x="550566" y="230141"/>
                    <a:pt x="551681" y="230141"/>
                  </a:cubicBezTo>
                  <a:lnTo>
                    <a:pt x="559482" y="230141"/>
                  </a:lnTo>
                  <a:cubicBezTo>
                    <a:pt x="559482" y="230141"/>
                    <a:pt x="559482" y="230141"/>
                    <a:pt x="559482" y="231012"/>
                  </a:cubicBezTo>
                  <a:lnTo>
                    <a:pt x="559482" y="237114"/>
                  </a:lnTo>
                  <a:cubicBezTo>
                    <a:pt x="559482" y="237114"/>
                    <a:pt x="559482" y="237114"/>
                    <a:pt x="558368" y="237114"/>
                  </a:cubicBezTo>
                  <a:lnTo>
                    <a:pt x="550566" y="237114"/>
                  </a:lnTo>
                  <a:cubicBezTo>
                    <a:pt x="550566" y="237114"/>
                    <a:pt x="550566" y="237114"/>
                    <a:pt x="550566" y="238277"/>
                  </a:cubicBezTo>
                  <a:lnTo>
                    <a:pt x="550566" y="246413"/>
                  </a:lnTo>
                  <a:cubicBezTo>
                    <a:pt x="550566" y="246413"/>
                    <a:pt x="550566" y="246413"/>
                    <a:pt x="551681" y="246413"/>
                  </a:cubicBezTo>
                  <a:lnTo>
                    <a:pt x="559482" y="246413"/>
                  </a:lnTo>
                  <a:cubicBezTo>
                    <a:pt x="559482" y="246413"/>
                    <a:pt x="559482" y="246413"/>
                    <a:pt x="559482" y="247575"/>
                  </a:cubicBezTo>
                  <a:lnTo>
                    <a:pt x="559482" y="255712"/>
                  </a:lnTo>
                  <a:cubicBezTo>
                    <a:pt x="559482" y="255712"/>
                    <a:pt x="559482" y="255712"/>
                    <a:pt x="558368" y="255712"/>
                  </a:cubicBezTo>
                  <a:lnTo>
                    <a:pt x="550566" y="255712"/>
                  </a:lnTo>
                  <a:cubicBezTo>
                    <a:pt x="550566" y="255712"/>
                    <a:pt x="550566" y="255712"/>
                    <a:pt x="550566" y="256874"/>
                  </a:cubicBezTo>
                  <a:lnTo>
                    <a:pt x="550566" y="265010"/>
                  </a:lnTo>
                  <a:cubicBezTo>
                    <a:pt x="550566" y="265010"/>
                    <a:pt x="550566" y="265010"/>
                    <a:pt x="551681" y="265010"/>
                  </a:cubicBezTo>
                  <a:lnTo>
                    <a:pt x="559482" y="265010"/>
                  </a:lnTo>
                  <a:cubicBezTo>
                    <a:pt x="559482" y="265010"/>
                    <a:pt x="559482" y="265010"/>
                    <a:pt x="559482" y="265882"/>
                  </a:cubicBezTo>
                  <a:lnTo>
                    <a:pt x="559482" y="271984"/>
                  </a:lnTo>
                  <a:cubicBezTo>
                    <a:pt x="559482" y="271984"/>
                    <a:pt x="559482" y="271984"/>
                    <a:pt x="558368" y="271984"/>
                  </a:cubicBezTo>
                  <a:lnTo>
                    <a:pt x="550566" y="271984"/>
                  </a:lnTo>
                  <a:cubicBezTo>
                    <a:pt x="550566" y="271984"/>
                    <a:pt x="550566" y="271984"/>
                    <a:pt x="550566" y="273146"/>
                  </a:cubicBezTo>
                  <a:lnTo>
                    <a:pt x="550566" y="281283"/>
                  </a:lnTo>
                  <a:cubicBezTo>
                    <a:pt x="550566" y="281283"/>
                    <a:pt x="550566" y="281283"/>
                    <a:pt x="575085" y="302205"/>
                  </a:cubicBezTo>
                  <a:cubicBezTo>
                    <a:pt x="575085" y="306854"/>
                    <a:pt x="575085" y="306854"/>
                    <a:pt x="573971" y="306854"/>
                  </a:cubicBezTo>
                  <a:lnTo>
                    <a:pt x="566169" y="306854"/>
                  </a:lnTo>
                  <a:cubicBezTo>
                    <a:pt x="566169" y="306854"/>
                    <a:pt x="566169" y="306854"/>
                    <a:pt x="566169" y="332425"/>
                  </a:cubicBezTo>
                  <a:cubicBezTo>
                    <a:pt x="566169" y="332425"/>
                    <a:pt x="566169" y="332425"/>
                    <a:pt x="567284" y="332425"/>
                  </a:cubicBezTo>
                  <a:lnTo>
                    <a:pt x="575085" y="332425"/>
                  </a:lnTo>
                  <a:cubicBezTo>
                    <a:pt x="575085" y="332425"/>
                    <a:pt x="575085" y="332425"/>
                    <a:pt x="575085" y="330972"/>
                  </a:cubicBezTo>
                  <a:lnTo>
                    <a:pt x="575085" y="320802"/>
                  </a:lnTo>
                  <a:cubicBezTo>
                    <a:pt x="575085" y="320802"/>
                    <a:pt x="575085" y="320802"/>
                    <a:pt x="576200" y="320221"/>
                  </a:cubicBezTo>
                  <a:lnTo>
                    <a:pt x="584001" y="316153"/>
                  </a:lnTo>
                  <a:cubicBezTo>
                    <a:pt x="584001" y="316153"/>
                    <a:pt x="584001" y="316153"/>
                    <a:pt x="585952" y="316153"/>
                  </a:cubicBezTo>
                  <a:lnTo>
                    <a:pt x="599605" y="316153"/>
                  </a:lnTo>
                  <a:cubicBezTo>
                    <a:pt x="599605" y="316153"/>
                    <a:pt x="599605" y="316153"/>
                    <a:pt x="599605" y="317315"/>
                  </a:cubicBezTo>
                  <a:lnTo>
                    <a:pt x="599605" y="325451"/>
                  </a:lnTo>
                  <a:cubicBezTo>
                    <a:pt x="599605" y="325451"/>
                    <a:pt x="599605" y="325451"/>
                    <a:pt x="601276" y="325451"/>
                  </a:cubicBezTo>
                  <a:lnTo>
                    <a:pt x="612979" y="325451"/>
                  </a:lnTo>
                  <a:cubicBezTo>
                    <a:pt x="612979" y="330100"/>
                    <a:pt x="612979" y="330100"/>
                    <a:pt x="614093" y="330100"/>
                  </a:cubicBezTo>
                  <a:lnTo>
                    <a:pt x="621895" y="330100"/>
                  </a:lnTo>
                  <a:cubicBezTo>
                    <a:pt x="621895" y="330100"/>
                    <a:pt x="621895" y="330100"/>
                    <a:pt x="646414" y="362645"/>
                  </a:cubicBezTo>
                  <a:cubicBezTo>
                    <a:pt x="646414" y="362645"/>
                    <a:pt x="646414" y="362645"/>
                    <a:pt x="646414" y="397515"/>
                  </a:cubicBezTo>
                  <a:cubicBezTo>
                    <a:pt x="646414" y="397515"/>
                    <a:pt x="646414" y="397515"/>
                    <a:pt x="647528" y="397515"/>
                  </a:cubicBezTo>
                  <a:lnTo>
                    <a:pt x="655330" y="397515"/>
                  </a:lnTo>
                  <a:cubicBezTo>
                    <a:pt x="655330" y="397515"/>
                    <a:pt x="655330" y="397515"/>
                    <a:pt x="655330" y="395481"/>
                  </a:cubicBezTo>
                  <a:lnTo>
                    <a:pt x="655330" y="381243"/>
                  </a:lnTo>
                  <a:cubicBezTo>
                    <a:pt x="655330" y="381243"/>
                    <a:pt x="655330" y="381243"/>
                    <a:pt x="656166" y="381243"/>
                  </a:cubicBezTo>
                  <a:lnTo>
                    <a:pt x="662017" y="381243"/>
                  </a:lnTo>
                  <a:cubicBezTo>
                    <a:pt x="662017" y="381243"/>
                    <a:pt x="662017" y="381243"/>
                    <a:pt x="662017" y="382405"/>
                  </a:cubicBezTo>
                  <a:lnTo>
                    <a:pt x="662017" y="390541"/>
                  </a:lnTo>
                  <a:cubicBezTo>
                    <a:pt x="670933" y="392866"/>
                    <a:pt x="670933" y="392866"/>
                    <a:pt x="670933" y="341724"/>
                  </a:cubicBezTo>
                  <a:cubicBezTo>
                    <a:pt x="670933" y="341724"/>
                    <a:pt x="670933" y="341724"/>
                    <a:pt x="708826" y="341724"/>
                  </a:cubicBezTo>
                  <a:cubicBezTo>
                    <a:pt x="708826" y="341724"/>
                    <a:pt x="708826" y="341724"/>
                    <a:pt x="708826" y="267335"/>
                  </a:cubicBezTo>
                  <a:cubicBezTo>
                    <a:pt x="708826" y="267335"/>
                    <a:pt x="708826" y="267335"/>
                    <a:pt x="744490" y="267335"/>
                  </a:cubicBezTo>
                  <a:cubicBezTo>
                    <a:pt x="744490" y="267335"/>
                    <a:pt x="744490" y="267335"/>
                    <a:pt x="744490" y="266463"/>
                  </a:cubicBezTo>
                  <a:lnTo>
                    <a:pt x="744490" y="260361"/>
                  </a:lnTo>
                  <a:cubicBezTo>
                    <a:pt x="744490" y="260361"/>
                    <a:pt x="744490" y="260361"/>
                    <a:pt x="766781" y="260361"/>
                  </a:cubicBezTo>
                  <a:cubicBezTo>
                    <a:pt x="766781" y="260361"/>
                    <a:pt x="766781" y="260361"/>
                    <a:pt x="766781" y="220842"/>
                  </a:cubicBezTo>
                  <a:cubicBezTo>
                    <a:pt x="762322" y="220842"/>
                    <a:pt x="762322" y="220842"/>
                    <a:pt x="762322" y="219098"/>
                  </a:cubicBezTo>
                  <a:lnTo>
                    <a:pt x="762322" y="206894"/>
                  </a:lnTo>
                  <a:lnTo>
                    <a:pt x="766781" y="209219"/>
                  </a:lnTo>
                  <a:cubicBezTo>
                    <a:pt x="766781" y="209219"/>
                    <a:pt x="766781" y="209219"/>
                    <a:pt x="771239" y="185972"/>
                  </a:cubicBezTo>
                  <a:cubicBezTo>
                    <a:pt x="771239" y="185972"/>
                    <a:pt x="771239" y="185972"/>
                    <a:pt x="775697" y="209219"/>
                  </a:cubicBezTo>
                  <a:cubicBezTo>
                    <a:pt x="777926" y="206894"/>
                    <a:pt x="777926" y="206894"/>
                    <a:pt x="778204" y="206022"/>
                  </a:cubicBezTo>
                  <a:lnTo>
                    <a:pt x="780155" y="199920"/>
                  </a:lnTo>
                  <a:cubicBezTo>
                    <a:pt x="780155" y="199920"/>
                    <a:pt x="780155" y="199920"/>
                    <a:pt x="780712" y="198758"/>
                  </a:cubicBezTo>
                  <a:lnTo>
                    <a:pt x="784613" y="190621"/>
                  </a:lnTo>
                  <a:cubicBezTo>
                    <a:pt x="784613" y="190621"/>
                    <a:pt x="784613" y="190621"/>
                    <a:pt x="785170" y="189459"/>
                  </a:cubicBezTo>
                  <a:lnTo>
                    <a:pt x="789071" y="181323"/>
                  </a:lnTo>
                  <a:cubicBezTo>
                    <a:pt x="789071" y="181323"/>
                    <a:pt x="789071" y="181323"/>
                    <a:pt x="790464" y="180451"/>
                  </a:cubicBezTo>
                  <a:lnTo>
                    <a:pt x="800216" y="174349"/>
                  </a:lnTo>
                  <a:cubicBezTo>
                    <a:pt x="800216" y="174349"/>
                    <a:pt x="800216" y="174349"/>
                    <a:pt x="801888" y="173187"/>
                  </a:cubicBezTo>
                  <a:lnTo>
                    <a:pt x="813590" y="165050"/>
                  </a:lnTo>
                  <a:cubicBezTo>
                    <a:pt x="813590" y="165050"/>
                    <a:pt x="813590" y="165050"/>
                    <a:pt x="814426" y="163888"/>
                  </a:cubicBezTo>
                  <a:lnTo>
                    <a:pt x="820277" y="155752"/>
                  </a:lnTo>
                  <a:cubicBezTo>
                    <a:pt x="820277" y="155752"/>
                    <a:pt x="820277" y="155752"/>
                    <a:pt x="820834" y="153718"/>
                  </a:cubicBezTo>
                  <a:lnTo>
                    <a:pt x="824735" y="139479"/>
                  </a:lnTo>
                  <a:cubicBezTo>
                    <a:pt x="824735" y="139479"/>
                    <a:pt x="824735" y="139479"/>
                    <a:pt x="825292" y="141513"/>
                  </a:cubicBezTo>
                  <a:lnTo>
                    <a:pt x="829193" y="155752"/>
                  </a:lnTo>
                  <a:cubicBezTo>
                    <a:pt x="829193" y="155752"/>
                    <a:pt x="829193" y="155752"/>
                    <a:pt x="829750" y="156623"/>
                  </a:cubicBezTo>
                  <a:lnTo>
                    <a:pt x="833651" y="162726"/>
                  </a:lnTo>
                  <a:cubicBezTo>
                    <a:pt x="833651" y="162726"/>
                    <a:pt x="833651" y="162726"/>
                    <a:pt x="835044" y="163888"/>
                  </a:cubicBezTo>
                  <a:lnTo>
                    <a:pt x="844796" y="172024"/>
                  </a:lnTo>
                  <a:cubicBezTo>
                    <a:pt x="844796" y="172024"/>
                    <a:pt x="844796" y="172024"/>
                    <a:pt x="845911" y="173187"/>
                  </a:cubicBezTo>
                  <a:lnTo>
                    <a:pt x="853712" y="181323"/>
                  </a:lnTo>
                  <a:cubicBezTo>
                    <a:pt x="853712" y="181323"/>
                    <a:pt x="853712" y="181323"/>
                    <a:pt x="854827" y="182485"/>
                  </a:cubicBezTo>
                  <a:lnTo>
                    <a:pt x="862628" y="190621"/>
                  </a:lnTo>
                  <a:cubicBezTo>
                    <a:pt x="862628" y="190621"/>
                    <a:pt x="862628" y="190621"/>
                    <a:pt x="862907" y="191784"/>
                  </a:cubicBezTo>
                  <a:lnTo>
                    <a:pt x="864857" y="199920"/>
                  </a:lnTo>
                  <a:cubicBezTo>
                    <a:pt x="864857" y="199920"/>
                    <a:pt x="864857" y="199920"/>
                    <a:pt x="865136" y="201082"/>
                  </a:cubicBezTo>
                  <a:lnTo>
                    <a:pt x="867086" y="209219"/>
                  </a:lnTo>
                  <a:cubicBezTo>
                    <a:pt x="871544" y="209219"/>
                    <a:pt x="871544" y="209219"/>
                    <a:pt x="873773" y="185972"/>
                  </a:cubicBezTo>
                  <a:cubicBezTo>
                    <a:pt x="873773" y="185972"/>
                    <a:pt x="873773" y="185972"/>
                    <a:pt x="878231" y="209219"/>
                  </a:cubicBezTo>
                  <a:cubicBezTo>
                    <a:pt x="882689" y="209219"/>
                    <a:pt x="882689" y="209219"/>
                    <a:pt x="882689" y="210962"/>
                  </a:cubicBezTo>
                  <a:lnTo>
                    <a:pt x="882689" y="223167"/>
                  </a:lnTo>
                  <a:cubicBezTo>
                    <a:pt x="878231" y="223167"/>
                    <a:pt x="878231" y="223167"/>
                    <a:pt x="878231" y="255712"/>
                  </a:cubicBezTo>
                  <a:cubicBezTo>
                    <a:pt x="878231" y="255712"/>
                    <a:pt x="878231" y="255712"/>
                    <a:pt x="879346" y="255712"/>
                  </a:cubicBezTo>
                  <a:lnTo>
                    <a:pt x="887147" y="255712"/>
                  </a:lnTo>
                  <a:cubicBezTo>
                    <a:pt x="887147" y="260361"/>
                    <a:pt x="887147" y="260361"/>
                    <a:pt x="887983" y="260361"/>
                  </a:cubicBezTo>
                  <a:lnTo>
                    <a:pt x="893834" y="260361"/>
                  </a:lnTo>
                  <a:cubicBezTo>
                    <a:pt x="893834" y="260361"/>
                    <a:pt x="893834" y="260361"/>
                    <a:pt x="893834" y="259199"/>
                  </a:cubicBezTo>
                  <a:lnTo>
                    <a:pt x="893834" y="251062"/>
                  </a:lnTo>
                  <a:cubicBezTo>
                    <a:pt x="893834" y="251062"/>
                    <a:pt x="893834" y="251062"/>
                    <a:pt x="896063" y="251062"/>
                  </a:cubicBezTo>
                  <a:lnTo>
                    <a:pt x="911666" y="251062"/>
                  </a:lnTo>
                  <a:cubicBezTo>
                    <a:pt x="911666" y="251062"/>
                    <a:pt x="911666" y="251062"/>
                    <a:pt x="911666" y="249028"/>
                  </a:cubicBezTo>
                  <a:lnTo>
                    <a:pt x="911666" y="234790"/>
                  </a:lnTo>
                  <a:cubicBezTo>
                    <a:pt x="911666" y="234790"/>
                    <a:pt x="911666" y="234790"/>
                    <a:pt x="949560" y="234790"/>
                  </a:cubicBezTo>
                  <a:cubicBezTo>
                    <a:pt x="949560" y="234790"/>
                    <a:pt x="949560" y="234790"/>
                    <a:pt x="949560" y="236243"/>
                  </a:cubicBezTo>
                  <a:lnTo>
                    <a:pt x="949560" y="246413"/>
                  </a:lnTo>
                  <a:cubicBezTo>
                    <a:pt x="949560" y="246413"/>
                    <a:pt x="949560" y="246413"/>
                    <a:pt x="969621" y="246413"/>
                  </a:cubicBezTo>
                  <a:cubicBezTo>
                    <a:pt x="969621" y="246413"/>
                    <a:pt x="969621" y="246413"/>
                    <a:pt x="969621" y="248738"/>
                  </a:cubicBezTo>
                  <a:lnTo>
                    <a:pt x="969621" y="265010"/>
                  </a:lnTo>
                  <a:cubicBezTo>
                    <a:pt x="965163" y="265010"/>
                    <a:pt x="965163" y="265010"/>
                    <a:pt x="965163" y="265882"/>
                  </a:cubicBezTo>
                  <a:lnTo>
                    <a:pt x="965163" y="271984"/>
                  </a:lnTo>
                  <a:cubicBezTo>
                    <a:pt x="969621" y="271984"/>
                    <a:pt x="969621" y="271984"/>
                    <a:pt x="969621" y="273728"/>
                  </a:cubicBezTo>
                  <a:lnTo>
                    <a:pt x="969621" y="285932"/>
                  </a:lnTo>
                  <a:lnTo>
                    <a:pt x="965163" y="290581"/>
                  </a:lnTo>
                  <a:cubicBezTo>
                    <a:pt x="965163" y="290581"/>
                    <a:pt x="965163" y="290581"/>
                    <a:pt x="965163" y="346373"/>
                  </a:cubicBezTo>
                  <a:cubicBezTo>
                    <a:pt x="965163" y="346373"/>
                    <a:pt x="965163" y="346373"/>
                    <a:pt x="967113" y="346373"/>
                  </a:cubicBezTo>
                  <a:lnTo>
                    <a:pt x="980766" y="346373"/>
                  </a:lnTo>
                  <a:cubicBezTo>
                    <a:pt x="980766" y="351022"/>
                    <a:pt x="980766" y="351022"/>
                    <a:pt x="982437" y="351022"/>
                  </a:cubicBezTo>
                  <a:lnTo>
                    <a:pt x="994140" y="351022"/>
                  </a:lnTo>
                  <a:cubicBezTo>
                    <a:pt x="994140" y="351022"/>
                    <a:pt x="994140" y="351022"/>
                    <a:pt x="994140" y="353056"/>
                  </a:cubicBezTo>
                  <a:lnTo>
                    <a:pt x="994140" y="367295"/>
                  </a:lnTo>
                  <a:cubicBezTo>
                    <a:pt x="994140" y="367295"/>
                    <a:pt x="994140" y="367295"/>
                    <a:pt x="995812" y="367295"/>
                  </a:cubicBezTo>
                  <a:lnTo>
                    <a:pt x="1007514" y="367295"/>
                  </a:lnTo>
                  <a:cubicBezTo>
                    <a:pt x="1007514" y="367295"/>
                    <a:pt x="1007514" y="367295"/>
                    <a:pt x="1007514" y="365261"/>
                  </a:cubicBezTo>
                  <a:lnTo>
                    <a:pt x="1007514" y="351022"/>
                  </a:lnTo>
                  <a:cubicBezTo>
                    <a:pt x="1007514" y="351022"/>
                    <a:pt x="1007514" y="351022"/>
                    <a:pt x="1009464" y="349860"/>
                  </a:cubicBezTo>
                  <a:lnTo>
                    <a:pt x="1023117" y="341724"/>
                  </a:lnTo>
                  <a:cubicBezTo>
                    <a:pt x="1023117" y="341724"/>
                    <a:pt x="1023117" y="341724"/>
                    <a:pt x="1023117" y="320802"/>
                  </a:cubicBezTo>
                  <a:cubicBezTo>
                    <a:pt x="1018659" y="320802"/>
                    <a:pt x="1018659" y="320802"/>
                    <a:pt x="1018659" y="297555"/>
                  </a:cubicBezTo>
                  <a:cubicBezTo>
                    <a:pt x="1018659" y="297555"/>
                    <a:pt x="1018659" y="297555"/>
                    <a:pt x="1019773" y="297555"/>
                  </a:cubicBezTo>
                  <a:lnTo>
                    <a:pt x="1027575" y="297555"/>
                  </a:lnTo>
                  <a:cubicBezTo>
                    <a:pt x="1027575" y="295231"/>
                    <a:pt x="1027575" y="295231"/>
                    <a:pt x="1047636" y="295231"/>
                  </a:cubicBezTo>
                  <a:cubicBezTo>
                    <a:pt x="1047636" y="295231"/>
                    <a:pt x="1047636" y="295231"/>
                    <a:pt x="1047636" y="294068"/>
                  </a:cubicBezTo>
                  <a:lnTo>
                    <a:pt x="1047636" y="285932"/>
                  </a:lnTo>
                  <a:cubicBezTo>
                    <a:pt x="1047636" y="285932"/>
                    <a:pt x="1047636" y="285932"/>
                    <a:pt x="1049308" y="285932"/>
                  </a:cubicBezTo>
                  <a:lnTo>
                    <a:pt x="1061010" y="285932"/>
                  </a:lnTo>
                  <a:cubicBezTo>
                    <a:pt x="1061010" y="285932"/>
                    <a:pt x="1061010" y="285932"/>
                    <a:pt x="1061010" y="169700"/>
                  </a:cubicBezTo>
                  <a:cubicBezTo>
                    <a:pt x="1061010" y="169700"/>
                    <a:pt x="1061010" y="169700"/>
                    <a:pt x="1062125" y="169700"/>
                  </a:cubicBezTo>
                  <a:lnTo>
                    <a:pt x="1069926" y="169700"/>
                  </a:lnTo>
                  <a:cubicBezTo>
                    <a:pt x="1069926" y="169700"/>
                    <a:pt x="1069926" y="169700"/>
                    <a:pt x="1069926" y="167375"/>
                  </a:cubicBezTo>
                  <a:lnTo>
                    <a:pt x="1069926" y="151102"/>
                  </a:lnTo>
                  <a:cubicBezTo>
                    <a:pt x="1072155" y="151102"/>
                    <a:pt x="1072155" y="151102"/>
                    <a:pt x="1072155" y="104609"/>
                  </a:cubicBezTo>
                  <a:cubicBezTo>
                    <a:pt x="1072155" y="104609"/>
                    <a:pt x="1072155" y="104609"/>
                    <a:pt x="1073270" y="104609"/>
                  </a:cubicBezTo>
                  <a:lnTo>
                    <a:pt x="1081071" y="104609"/>
                  </a:lnTo>
                  <a:cubicBezTo>
                    <a:pt x="1081071" y="104609"/>
                    <a:pt x="1081071" y="104609"/>
                    <a:pt x="1081071" y="105772"/>
                  </a:cubicBezTo>
                  <a:lnTo>
                    <a:pt x="1081071" y="113908"/>
                  </a:lnTo>
                  <a:cubicBezTo>
                    <a:pt x="1085529" y="113908"/>
                    <a:pt x="1085529" y="113908"/>
                    <a:pt x="1085529" y="111583"/>
                  </a:cubicBezTo>
                  <a:lnTo>
                    <a:pt x="1085529" y="95311"/>
                  </a:lnTo>
                  <a:cubicBezTo>
                    <a:pt x="1085529" y="95311"/>
                    <a:pt x="1085529" y="95311"/>
                    <a:pt x="1086922" y="94730"/>
                  </a:cubicBezTo>
                  <a:lnTo>
                    <a:pt x="1096674" y="90662"/>
                  </a:lnTo>
                  <a:cubicBezTo>
                    <a:pt x="1096674" y="90662"/>
                    <a:pt x="1096674" y="90662"/>
                    <a:pt x="1097789" y="91243"/>
                  </a:cubicBezTo>
                  <a:lnTo>
                    <a:pt x="1105590" y="95311"/>
                  </a:lnTo>
                  <a:cubicBezTo>
                    <a:pt x="1105590" y="95311"/>
                    <a:pt x="1105590" y="95311"/>
                    <a:pt x="1107262" y="95311"/>
                  </a:cubicBezTo>
                  <a:lnTo>
                    <a:pt x="1118964" y="95311"/>
                  </a:lnTo>
                  <a:cubicBezTo>
                    <a:pt x="1118964" y="95311"/>
                    <a:pt x="1118964" y="95311"/>
                    <a:pt x="1118964" y="65090"/>
                  </a:cubicBezTo>
                  <a:cubicBezTo>
                    <a:pt x="1118964" y="65090"/>
                    <a:pt x="1118964" y="65090"/>
                    <a:pt x="1120079" y="65090"/>
                  </a:cubicBezTo>
                  <a:lnTo>
                    <a:pt x="1127880" y="65090"/>
                  </a:lnTo>
                  <a:cubicBezTo>
                    <a:pt x="1127880" y="69740"/>
                    <a:pt x="1127880" y="69740"/>
                    <a:pt x="1129273" y="69740"/>
                  </a:cubicBezTo>
                  <a:lnTo>
                    <a:pt x="1139026" y="69740"/>
                  </a:lnTo>
                  <a:cubicBezTo>
                    <a:pt x="1139026" y="65090"/>
                    <a:pt x="1139026" y="65090"/>
                    <a:pt x="1140140" y="65090"/>
                  </a:cubicBezTo>
                  <a:lnTo>
                    <a:pt x="1147942" y="65090"/>
                  </a:lnTo>
                  <a:cubicBezTo>
                    <a:pt x="1147942" y="65090"/>
                    <a:pt x="1147942" y="65090"/>
                    <a:pt x="1147942" y="99960"/>
                  </a:cubicBezTo>
                  <a:cubicBezTo>
                    <a:pt x="1147942" y="99960"/>
                    <a:pt x="1147942" y="99960"/>
                    <a:pt x="1149335" y="101122"/>
                  </a:cubicBezTo>
                  <a:lnTo>
                    <a:pt x="1159087" y="109259"/>
                  </a:lnTo>
                  <a:cubicBezTo>
                    <a:pt x="1156858" y="116233"/>
                    <a:pt x="1156858" y="116233"/>
                    <a:pt x="1181377" y="116233"/>
                  </a:cubicBezTo>
                  <a:cubicBezTo>
                    <a:pt x="1181377" y="116233"/>
                    <a:pt x="1181377" y="116233"/>
                    <a:pt x="1181377" y="114780"/>
                  </a:cubicBezTo>
                  <a:lnTo>
                    <a:pt x="1181377" y="104609"/>
                  </a:lnTo>
                  <a:cubicBezTo>
                    <a:pt x="1181377" y="104609"/>
                    <a:pt x="1181377" y="104609"/>
                    <a:pt x="1210354" y="95311"/>
                  </a:cubicBezTo>
                  <a:cubicBezTo>
                    <a:pt x="1210354" y="95311"/>
                    <a:pt x="1210354" y="95311"/>
                    <a:pt x="1210354" y="94149"/>
                  </a:cubicBezTo>
                  <a:lnTo>
                    <a:pt x="1210354" y="86012"/>
                  </a:lnTo>
                  <a:cubicBezTo>
                    <a:pt x="1210354" y="86012"/>
                    <a:pt x="1210354" y="86012"/>
                    <a:pt x="1211190" y="86012"/>
                  </a:cubicBezTo>
                  <a:lnTo>
                    <a:pt x="1217041" y="86012"/>
                  </a:lnTo>
                  <a:cubicBezTo>
                    <a:pt x="1217041" y="86012"/>
                    <a:pt x="1217041" y="86012"/>
                    <a:pt x="1217041" y="85141"/>
                  </a:cubicBezTo>
                  <a:lnTo>
                    <a:pt x="1217041" y="79038"/>
                  </a:lnTo>
                  <a:cubicBezTo>
                    <a:pt x="1217041" y="79038"/>
                    <a:pt x="1217041" y="79038"/>
                    <a:pt x="1219270" y="79038"/>
                  </a:cubicBezTo>
                  <a:lnTo>
                    <a:pt x="1234873" y="79038"/>
                  </a:lnTo>
                  <a:cubicBezTo>
                    <a:pt x="1234873" y="79038"/>
                    <a:pt x="1234873" y="79038"/>
                    <a:pt x="1234873" y="79910"/>
                  </a:cubicBezTo>
                  <a:lnTo>
                    <a:pt x="1234873" y="86012"/>
                  </a:lnTo>
                  <a:cubicBezTo>
                    <a:pt x="1234873" y="86012"/>
                    <a:pt x="1234873" y="86012"/>
                    <a:pt x="1236545" y="86012"/>
                  </a:cubicBezTo>
                  <a:lnTo>
                    <a:pt x="1248247" y="86012"/>
                  </a:lnTo>
                  <a:cubicBezTo>
                    <a:pt x="1248247" y="86012"/>
                    <a:pt x="1248247" y="86012"/>
                    <a:pt x="1248247" y="87756"/>
                  </a:cubicBezTo>
                  <a:lnTo>
                    <a:pt x="1248247" y="99960"/>
                  </a:lnTo>
                  <a:cubicBezTo>
                    <a:pt x="1248247" y="99960"/>
                    <a:pt x="1248247" y="99960"/>
                    <a:pt x="1272766" y="99960"/>
                  </a:cubicBezTo>
                  <a:cubicBezTo>
                    <a:pt x="1272766" y="99960"/>
                    <a:pt x="1272766" y="99960"/>
                    <a:pt x="1272766" y="98798"/>
                  </a:cubicBezTo>
                  <a:lnTo>
                    <a:pt x="1272766" y="90662"/>
                  </a:lnTo>
                  <a:cubicBezTo>
                    <a:pt x="1272766" y="90662"/>
                    <a:pt x="1272766" y="90662"/>
                    <a:pt x="1274159" y="90662"/>
                  </a:cubicBezTo>
                  <a:lnTo>
                    <a:pt x="1283911" y="90662"/>
                  </a:lnTo>
                  <a:cubicBezTo>
                    <a:pt x="1283911" y="90662"/>
                    <a:pt x="1283911" y="90662"/>
                    <a:pt x="1283911" y="89499"/>
                  </a:cubicBezTo>
                  <a:lnTo>
                    <a:pt x="1283911" y="81363"/>
                  </a:lnTo>
                  <a:cubicBezTo>
                    <a:pt x="1283911" y="81363"/>
                    <a:pt x="1283911" y="81363"/>
                    <a:pt x="1285583" y="81363"/>
                  </a:cubicBezTo>
                  <a:lnTo>
                    <a:pt x="1297285" y="81363"/>
                  </a:lnTo>
                  <a:cubicBezTo>
                    <a:pt x="1297285" y="81363"/>
                    <a:pt x="1297285" y="81363"/>
                    <a:pt x="1297285" y="82525"/>
                  </a:cubicBezTo>
                  <a:lnTo>
                    <a:pt x="1297285" y="90662"/>
                  </a:lnTo>
                  <a:cubicBezTo>
                    <a:pt x="1301743" y="90662"/>
                    <a:pt x="1301743" y="90662"/>
                    <a:pt x="1301743" y="34870"/>
                  </a:cubicBezTo>
                  <a:cubicBezTo>
                    <a:pt x="1301743" y="34870"/>
                    <a:pt x="1301743" y="34870"/>
                    <a:pt x="1402049" y="34870"/>
                  </a:cubicBezTo>
                  <a:cubicBezTo>
                    <a:pt x="1402049" y="34870"/>
                    <a:pt x="1402049" y="34870"/>
                    <a:pt x="1402049" y="109259"/>
                  </a:cubicBezTo>
                  <a:cubicBezTo>
                    <a:pt x="1402049" y="109259"/>
                    <a:pt x="1402049" y="109259"/>
                    <a:pt x="1404278" y="109259"/>
                  </a:cubicBezTo>
                  <a:lnTo>
                    <a:pt x="1419881" y="109259"/>
                  </a:lnTo>
                  <a:cubicBezTo>
                    <a:pt x="1419881" y="109259"/>
                    <a:pt x="1419881" y="109259"/>
                    <a:pt x="1419881" y="25571"/>
                  </a:cubicBezTo>
                  <a:cubicBezTo>
                    <a:pt x="1419881" y="25571"/>
                    <a:pt x="1419881" y="25571"/>
                    <a:pt x="1442171" y="13948"/>
                  </a:cubicBezTo>
                  <a:cubicBezTo>
                    <a:pt x="1442171" y="13948"/>
                    <a:pt x="1442171" y="13948"/>
                    <a:pt x="1471148" y="13948"/>
                  </a:cubicBezTo>
                  <a:cubicBezTo>
                    <a:pt x="1471148" y="13948"/>
                    <a:pt x="1471148" y="13948"/>
                    <a:pt x="1473099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FD419150-A88B-49BA-8D36-FF059472B675}"/>
                </a:ext>
              </a:extLst>
            </p:cNvPr>
            <p:cNvSpPr/>
            <p:nvPr/>
          </p:nvSpPr>
          <p:spPr>
            <a:xfrm>
              <a:off x="2483768" y="3238221"/>
              <a:ext cx="3079941" cy="1160647"/>
            </a:xfrm>
            <a:custGeom>
              <a:avLst/>
              <a:gdLst/>
              <a:ahLst/>
              <a:cxnLst/>
              <a:rect l="l" t="t" r="r" b="b"/>
              <a:pathLst>
                <a:path w="3079941" h="1160647">
                  <a:moveTo>
                    <a:pt x="215205" y="0"/>
                  </a:moveTo>
                  <a:cubicBezTo>
                    <a:pt x="215205" y="18"/>
                    <a:pt x="215221" y="2040"/>
                    <a:pt x="217231" y="246443"/>
                  </a:cubicBezTo>
                  <a:cubicBezTo>
                    <a:pt x="217243" y="246467"/>
                    <a:pt x="217888" y="247808"/>
                    <a:pt x="255738" y="326429"/>
                  </a:cubicBezTo>
                  <a:cubicBezTo>
                    <a:pt x="255746" y="326429"/>
                    <a:pt x="255857" y="326429"/>
                    <a:pt x="257765" y="326429"/>
                  </a:cubicBezTo>
                  <a:lnTo>
                    <a:pt x="271952" y="326429"/>
                  </a:lnTo>
                  <a:cubicBezTo>
                    <a:pt x="271952" y="326443"/>
                    <a:pt x="271952" y="327005"/>
                    <a:pt x="271952" y="350208"/>
                  </a:cubicBezTo>
                  <a:cubicBezTo>
                    <a:pt x="271954" y="350214"/>
                    <a:pt x="271992" y="350272"/>
                    <a:pt x="272459" y="351019"/>
                  </a:cubicBezTo>
                  <a:lnTo>
                    <a:pt x="276005" y="356694"/>
                  </a:lnTo>
                  <a:cubicBezTo>
                    <a:pt x="276005" y="356714"/>
                    <a:pt x="276005" y="358229"/>
                    <a:pt x="276005" y="471268"/>
                  </a:cubicBezTo>
                  <a:cubicBezTo>
                    <a:pt x="276014" y="471268"/>
                    <a:pt x="276154" y="471268"/>
                    <a:pt x="278285" y="471268"/>
                  </a:cubicBezTo>
                  <a:lnTo>
                    <a:pt x="294246" y="471268"/>
                  </a:lnTo>
                  <a:cubicBezTo>
                    <a:pt x="294246" y="471288"/>
                    <a:pt x="294246" y="472923"/>
                    <a:pt x="294246" y="611783"/>
                  </a:cubicBezTo>
                  <a:cubicBezTo>
                    <a:pt x="294256" y="611782"/>
                    <a:pt x="294368" y="611761"/>
                    <a:pt x="295766" y="611513"/>
                  </a:cubicBezTo>
                  <a:lnTo>
                    <a:pt x="306406" y="609622"/>
                  </a:lnTo>
                  <a:cubicBezTo>
                    <a:pt x="306406" y="609644"/>
                    <a:pt x="306376" y="610978"/>
                    <a:pt x="304379" y="698254"/>
                  </a:cubicBezTo>
                  <a:cubicBezTo>
                    <a:pt x="304389" y="698256"/>
                    <a:pt x="304500" y="698276"/>
                    <a:pt x="305899" y="698525"/>
                  </a:cubicBezTo>
                  <a:lnTo>
                    <a:pt x="316539" y="700416"/>
                  </a:lnTo>
                  <a:cubicBezTo>
                    <a:pt x="316541" y="700423"/>
                    <a:pt x="316561" y="700487"/>
                    <a:pt x="316792" y="701227"/>
                  </a:cubicBezTo>
                  <a:lnTo>
                    <a:pt x="318566" y="706902"/>
                  </a:lnTo>
                  <a:cubicBezTo>
                    <a:pt x="318568" y="706893"/>
                    <a:pt x="318613" y="706750"/>
                    <a:pt x="319326" y="704470"/>
                  </a:cubicBezTo>
                  <a:lnTo>
                    <a:pt x="324646" y="687446"/>
                  </a:lnTo>
                  <a:cubicBezTo>
                    <a:pt x="324653" y="687446"/>
                    <a:pt x="324753" y="687446"/>
                    <a:pt x="326419" y="687446"/>
                  </a:cubicBezTo>
                  <a:lnTo>
                    <a:pt x="338833" y="687446"/>
                  </a:lnTo>
                  <a:cubicBezTo>
                    <a:pt x="338833" y="687463"/>
                    <a:pt x="338833" y="688156"/>
                    <a:pt x="338833" y="719872"/>
                  </a:cubicBezTo>
                  <a:cubicBezTo>
                    <a:pt x="338839" y="719877"/>
                    <a:pt x="338916" y="719917"/>
                    <a:pt x="339846" y="720413"/>
                  </a:cubicBezTo>
                  <a:lnTo>
                    <a:pt x="346940" y="724196"/>
                  </a:lnTo>
                  <a:cubicBezTo>
                    <a:pt x="346940" y="724205"/>
                    <a:pt x="346940" y="724306"/>
                    <a:pt x="346940" y="725547"/>
                  </a:cubicBezTo>
                  <a:lnTo>
                    <a:pt x="346940" y="735005"/>
                  </a:lnTo>
                  <a:cubicBezTo>
                    <a:pt x="346960" y="735005"/>
                    <a:pt x="347868" y="735005"/>
                    <a:pt x="391527" y="735005"/>
                  </a:cubicBezTo>
                  <a:cubicBezTo>
                    <a:pt x="391527" y="735013"/>
                    <a:pt x="391527" y="735096"/>
                    <a:pt x="391527" y="736086"/>
                  </a:cubicBezTo>
                  <a:lnTo>
                    <a:pt x="391527" y="743652"/>
                  </a:lnTo>
                  <a:cubicBezTo>
                    <a:pt x="391536" y="743652"/>
                    <a:pt x="391657" y="743652"/>
                    <a:pt x="393553" y="743652"/>
                  </a:cubicBezTo>
                  <a:lnTo>
                    <a:pt x="407740" y="743652"/>
                  </a:lnTo>
                  <a:cubicBezTo>
                    <a:pt x="407740" y="743634"/>
                    <a:pt x="407740" y="742905"/>
                    <a:pt x="407740" y="713387"/>
                  </a:cubicBezTo>
                  <a:cubicBezTo>
                    <a:pt x="407761" y="713387"/>
                    <a:pt x="408691" y="713387"/>
                    <a:pt x="452327" y="713387"/>
                  </a:cubicBezTo>
                  <a:cubicBezTo>
                    <a:pt x="452327" y="713379"/>
                    <a:pt x="452327" y="713282"/>
                    <a:pt x="452327" y="712036"/>
                  </a:cubicBezTo>
                  <a:lnTo>
                    <a:pt x="452327" y="702578"/>
                  </a:lnTo>
                  <a:cubicBezTo>
                    <a:pt x="452333" y="702578"/>
                    <a:pt x="452407" y="702578"/>
                    <a:pt x="453341" y="702578"/>
                  </a:cubicBezTo>
                  <a:lnTo>
                    <a:pt x="460434" y="702578"/>
                  </a:lnTo>
                  <a:cubicBezTo>
                    <a:pt x="460434" y="702571"/>
                    <a:pt x="460434" y="702458"/>
                    <a:pt x="460434" y="700687"/>
                  </a:cubicBezTo>
                  <a:lnTo>
                    <a:pt x="460434" y="687446"/>
                  </a:lnTo>
                  <a:cubicBezTo>
                    <a:pt x="460443" y="687446"/>
                    <a:pt x="460515" y="687446"/>
                    <a:pt x="461194" y="687446"/>
                  </a:cubicBezTo>
                  <a:lnTo>
                    <a:pt x="466514" y="687446"/>
                  </a:lnTo>
                  <a:cubicBezTo>
                    <a:pt x="466514" y="687439"/>
                    <a:pt x="466514" y="687354"/>
                    <a:pt x="466514" y="686365"/>
                  </a:cubicBezTo>
                  <a:lnTo>
                    <a:pt x="466514" y="678798"/>
                  </a:lnTo>
                  <a:cubicBezTo>
                    <a:pt x="466522" y="678798"/>
                    <a:pt x="466646" y="678798"/>
                    <a:pt x="468541" y="678798"/>
                  </a:cubicBezTo>
                  <a:lnTo>
                    <a:pt x="482728" y="678798"/>
                  </a:lnTo>
                  <a:cubicBezTo>
                    <a:pt x="482728" y="678805"/>
                    <a:pt x="482728" y="678882"/>
                    <a:pt x="482728" y="679879"/>
                  </a:cubicBezTo>
                  <a:lnTo>
                    <a:pt x="482728" y="687446"/>
                  </a:lnTo>
                  <a:cubicBezTo>
                    <a:pt x="482739" y="687446"/>
                    <a:pt x="483240" y="687446"/>
                    <a:pt x="505021" y="687446"/>
                  </a:cubicBezTo>
                  <a:cubicBezTo>
                    <a:pt x="505021" y="687438"/>
                    <a:pt x="505021" y="687324"/>
                    <a:pt x="505021" y="685554"/>
                  </a:cubicBezTo>
                  <a:lnTo>
                    <a:pt x="505021" y="672313"/>
                  </a:lnTo>
                  <a:cubicBezTo>
                    <a:pt x="505027" y="672313"/>
                    <a:pt x="505124" y="672313"/>
                    <a:pt x="506795" y="672313"/>
                  </a:cubicBezTo>
                  <a:lnTo>
                    <a:pt x="519208" y="672313"/>
                  </a:lnTo>
                  <a:cubicBezTo>
                    <a:pt x="519208" y="672325"/>
                    <a:pt x="519208" y="672839"/>
                    <a:pt x="519208" y="696093"/>
                  </a:cubicBezTo>
                  <a:cubicBezTo>
                    <a:pt x="519215" y="696093"/>
                    <a:pt x="519295" y="696093"/>
                    <a:pt x="520222" y="696093"/>
                  </a:cubicBezTo>
                  <a:lnTo>
                    <a:pt x="527315" y="696093"/>
                  </a:lnTo>
                  <a:cubicBezTo>
                    <a:pt x="527315" y="696087"/>
                    <a:pt x="527315" y="696006"/>
                    <a:pt x="527315" y="695012"/>
                  </a:cubicBezTo>
                  <a:lnTo>
                    <a:pt x="527315" y="687446"/>
                  </a:lnTo>
                  <a:cubicBezTo>
                    <a:pt x="527324" y="687446"/>
                    <a:pt x="527442" y="687446"/>
                    <a:pt x="529088" y="687446"/>
                  </a:cubicBezTo>
                  <a:lnTo>
                    <a:pt x="541502" y="687446"/>
                  </a:lnTo>
                  <a:cubicBezTo>
                    <a:pt x="541502" y="687459"/>
                    <a:pt x="541502" y="688018"/>
                    <a:pt x="541502" y="713387"/>
                  </a:cubicBezTo>
                  <a:cubicBezTo>
                    <a:pt x="541510" y="713387"/>
                    <a:pt x="541628" y="713387"/>
                    <a:pt x="543529" y="713387"/>
                  </a:cubicBezTo>
                  <a:lnTo>
                    <a:pt x="557715" y="713387"/>
                  </a:lnTo>
                  <a:cubicBezTo>
                    <a:pt x="557715" y="713398"/>
                    <a:pt x="557715" y="713513"/>
                    <a:pt x="557715" y="715008"/>
                  </a:cubicBezTo>
                  <a:lnTo>
                    <a:pt x="557715" y="726358"/>
                  </a:lnTo>
                  <a:cubicBezTo>
                    <a:pt x="557723" y="726358"/>
                    <a:pt x="557794" y="726358"/>
                    <a:pt x="558475" y="726358"/>
                  </a:cubicBezTo>
                  <a:lnTo>
                    <a:pt x="563796" y="726358"/>
                  </a:lnTo>
                  <a:cubicBezTo>
                    <a:pt x="563796" y="726350"/>
                    <a:pt x="563796" y="726274"/>
                    <a:pt x="563796" y="725547"/>
                  </a:cubicBezTo>
                  <a:lnTo>
                    <a:pt x="563796" y="719872"/>
                  </a:lnTo>
                  <a:cubicBezTo>
                    <a:pt x="563813" y="719872"/>
                    <a:pt x="564532" y="719872"/>
                    <a:pt x="594196" y="719872"/>
                  </a:cubicBezTo>
                  <a:cubicBezTo>
                    <a:pt x="594196" y="719886"/>
                    <a:pt x="594196" y="720449"/>
                    <a:pt x="594196" y="743652"/>
                  </a:cubicBezTo>
                  <a:cubicBezTo>
                    <a:pt x="594203" y="743652"/>
                    <a:pt x="594282" y="743652"/>
                    <a:pt x="595209" y="743652"/>
                  </a:cubicBezTo>
                  <a:lnTo>
                    <a:pt x="602303" y="743652"/>
                  </a:lnTo>
                  <a:cubicBezTo>
                    <a:pt x="602303" y="743659"/>
                    <a:pt x="602303" y="743732"/>
                    <a:pt x="602303" y="744733"/>
                  </a:cubicBezTo>
                  <a:lnTo>
                    <a:pt x="602303" y="752299"/>
                  </a:lnTo>
                  <a:cubicBezTo>
                    <a:pt x="602312" y="752299"/>
                    <a:pt x="602385" y="752299"/>
                    <a:pt x="603063" y="752299"/>
                  </a:cubicBezTo>
                  <a:lnTo>
                    <a:pt x="608383" y="752299"/>
                  </a:lnTo>
                  <a:cubicBezTo>
                    <a:pt x="608383" y="752292"/>
                    <a:pt x="608383" y="752172"/>
                    <a:pt x="608383" y="750137"/>
                  </a:cubicBezTo>
                  <a:lnTo>
                    <a:pt x="608383" y="735005"/>
                  </a:lnTo>
                  <a:cubicBezTo>
                    <a:pt x="608390" y="735005"/>
                    <a:pt x="608468" y="735005"/>
                    <a:pt x="609396" y="735005"/>
                  </a:cubicBezTo>
                  <a:lnTo>
                    <a:pt x="616490" y="735005"/>
                  </a:lnTo>
                  <a:cubicBezTo>
                    <a:pt x="616490" y="735013"/>
                    <a:pt x="616490" y="735096"/>
                    <a:pt x="616490" y="736086"/>
                  </a:cubicBezTo>
                  <a:lnTo>
                    <a:pt x="616490" y="743652"/>
                  </a:lnTo>
                  <a:lnTo>
                    <a:pt x="621810" y="741659"/>
                  </a:lnTo>
                  <a:cubicBezTo>
                    <a:pt x="622570" y="741287"/>
                    <a:pt x="622570" y="741085"/>
                    <a:pt x="622570" y="740679"/>
                  </a:cubicBezTo>
                  <a:lnTo>
                    <a:pt x="622570" y="735005"/>
                  </a:lnTo>
                  <a:cubicBezTo>
                    <a:pt x="622587" y="735005"/>
                    <a:pt x="623388" y="735005"/>
                    <a:pt x="661077" y="735005"/>
                  </a:cubicBezTo>
                  <a:cubicBezTo>
                    <a:pt x="661077" y="735019"/>
                    <a:pt x="661077" y="735566"/>
                    <a:pt x="661077" y="758784"/>
                  </a:cubicBezTo>
                  <a:cubicBezTo>
                    <a:pt x="661085" y="758784"/>
                    <a:pt x="661203" y="758784"/>
                    <a:pt x="663103" y="758784"/>
                  </a:cubicBezTo>
                  <a:lnTo>
                    <a:pt x="677290" y="758784"/>
                  </a:lnTo>
                  <a:cubicBezTo>
                    <a:pt x="677290" y="758792"/>
                    <a:pt x="677290" y="758874"/>
                    <a:pt x="677290" y="759865"/>
                  </a:cubicBezTo>
                  <a:lnTo>
                    <a:pt x="677290" y="767431"/>
                  </a:lnTo>
                  <a:cubicBezTo>
                    <a:pt x="677299" y="767431"/>
                    <a:pt x="677422" y="767431"/>
                    <a:pt x="679064" y="767431"/>
                  </a:cubicBezTo>
                  <a:lnTo>
                    <a:pt x="691477" y="767431"/>
                  </a:lnTo>
                  <a:cubicBezTo>
                    <a:pt x="691477" y="767419"/>
                    <a:pt x="691477" y="766908"/>
                    <a:pt x="691477" y="743652"/>
                  </a:cubicBezTo>
                  <a:cubicBezTo>
                    <a:pt x="691484" y="743652"/>
                    <a:pt x="691562" y="743652"/>
                    <a:pt x="692490" y="743652"/>
                  </a:cubicBezTo>
                  <a:lnTo>
                    <a:pt x="699584" y="743652"/>
                  </a:lnTo>
                  <a:cubicBezTo>
                    <a:pt x="699584" y="743633"/>
                    <a:pt x="699584" y="742862"/>
                    <a:pt x="699584" y="711225"/>
                  </a:cubicBezTo>
                  <a:cubicBezTo>
                    <a:pt x="699591" y="711225"/>
                    <a:pt x="699668" y="711225"/>
                    <a:pt x="700597" y="711225"/>
                  </a:cubicBezTo>
                  <a:lnTo>
                    <a:pt x="707691" y="711225"/>
                  </a:lnTo>
                  <a:cubicBezTo>
                    <a:pt x="707691" y="711219"/>
                    <a:pt x="707691" y="711110"/>
                    <a:pt x="707691" y="709334"/>
                  </a:cubicBezTo>
                  <a:lnTo>
                    <a:pt x="707691" y="696093"/>
                  </a:lnTo>
                  <a:cubicBezTo>
                    <a:pt x="705664" y="696093"/>
                    <a:pt x="705664" y="696093"/>
                    <a:pt x="706424" y="694471"/>
                  </a:cubicBezTo>
                  <a:lnTo>
                    <a:pt x="711744" y="683122"/>
                  </a:lnTo>
                  <a:cubicBezTo>
                    <a:pt x="711749" y="683139"/>
                    <a:pt x="711944" y="683813"/>
                    <a:pt x="719851" y="711225"/>
                  </a:cubicBezTo>
                  <a:cubicBezTo>
                    <a:pt x="719859" y="711225"/>
                    <a:pt x="719932" y="711225"/>
                    <a:pt x="720611" y="711225"/>
                  </a:cubicBezTo>
                  <a:lnTo>
                    <a:pt x="725931" y="711225"/>
                  </a:lnTo>
                  <a:cubicBezTo>
                    <a:pt x="725931" y="711212"/>
                    <a:pt x="725931" y="710033"/>
                    <a:pt x="725931" y="605298"/>
                  </a:cubicBezTo>
                  <a:cubicBezTo>
                    <a:pt x="725941" y="605298"/>
                    <a:pt x="726055" y="605298"/>
                    <a:pt x="727451" y="605298"/>
                  </a:cubicBezTo>
                  <a:lnTo>
                    <a:pt x="738091" y="605298"/>
                  </a:lnTo>
                  <a:cubicBezTo>
                    <a:pt x="738091" y="605276"/>
                    <a:pt x="738091" y="604266"/>
                    <a:pt x="738091" y="557739"/>
                  </a:cubicBezTo>
                  <a:cubicBezTo>
                    <a:pt x="738108" y="557739"/>
                    <a:pt x="738733" y="557739"/>
                    <a:pt x="764438" y="557739"/>
                  </a:cubicBezTo>
                  <a:cubicBezTo>
                    <a:pt x="764438" y="557727"/>
                    <a:pt x="764438" y="557217"/>
                    <a:pt x="764438" y="536121"/>
                  </a:cubicBezTo>
                  <a:cubicBezTo>
                    <a:pt x="764457" y="536121"/>
                    <a:pt x="765246" y="536121"/>
                    <a:pt x="798892" y="536121"/>
                  </a:cubicBezTo>
                  <a:cubicBezTo>
                    <a:pt x="798892" y="536129"/>
                    <a:pt x="798892" y="536259"/>
                    <a:pt x="798892" y="538553"/>
                  </a:cubicBezTo>
                  <a:lnTo>
                    <a:pt x="798892" y="555577"/>
                  </a:lnTo>
                  <a:cubicBezTo>
                    <a:pt x="798901" y="555577"/>
                    <a:pt x="799032" y="555577"/>
                    <a:pt x="801172" y="555577"/>
                  </a:cubicBezTo>
                  <a:lnTo>
                    <a:pt x="817132" y="555577"/>
                  </a:lnTo>
                  <a:cubicBezTo>
                    <a:pt x="817132" y="555595"/>
                    <a:pt x="817132" y="556489"/>
                    <a:pt x="817132" y="603136"/>
                  </a:cubicBezTo>
                  <a:cubicBezTo>
                    <a:pt x="817138" y="603136"/>
                    <a:pt x="817214" y="603136"/>
                    <a:pt x="818145" y="603136"/>
                  </a:cubicBezTo>
                  <a:lnTo>
                    <a:pt x="825239" y="603136"/>
                  </a:lnTo>
                  <a:lnTo>
                    <a:pt x="839426" y="607460"/>
                  </a:lnTo>
                  <a:cubicBezTo>
                    <a:pt x="839426" y="607470"/>
                    <a:pt x="839426" y="608120"/>
                    <a:pt x="839426" y="646372"/>
                  </a:cubicBezTo>
                  <a:cubicBezTo>
                    <a:pt x="839432" y="646372"/>
                    <a:pt x="839507" y="646372"/>
                    <a:pt x="840439" y="646372"/>
                  </a:cubicBezTo>
                  <a:lnTo>
                    <a:pt x="847532" y="646372"/>
                  </a:lnTo>
                  <a:cubicBezTo>
                    <a:pt x="847532" y="646382"/>
                    <a:pt x="847532" y="646488"/>
                    <a:pt x="847532" y="647993"/>
                  </a:cubicBezTo>
                  <a:lnTo>
                    <a:pt x="847532" y="659342"/>
                  </a:lnTo>
                  <a:cubicBezTo>
                    <a:pt x="847540" y="659342"/>
                    <a:pt x="847664" y="659342"/>
                    <a:pt x="849559" y="659342"/>
                  </a:cubicBezTo>
                  <a:lnTo>
                    <a:pt x="863746" y="659342"/>
                  </a:lnTo>
                  <a:lnTo>
                    <a:pt x="869826" y="665828"/>
                  </a:lnTo>
                  <a:cubicBezTo>
                    <a:pt x="869826" y="665840"/>
                    <a:pt x="869826" y="666326"/>
                    <a:pt x="869826" y="687446"/>
                  </a:cubicBezTo>
                  <a:cubicBezTo>
                    <a:pt x="869835" y="687446"/>
                    <a:pt x="869966" y="687446"/>
                    <a:pt x="872106" y="687446"/>
                  </a:cubicBezTo>
                  <a:lnTo>
                    <a:pt x="888066" y="687446"/>
                  </a:lnTo>
                  <a:cubicBezTo>
                    <a:pt x="888066" y="687453"/>
                    <a:pt x="888066" y="687533"/>
                    <a:pt x="888066" y="688526"/>
                  </a:cubicBezTo>
                  <a:lnTo>
                    <a:pt x="888066" y="696093"/>
                  </a:lnTo>
                  <a:cubicBezTo>
                    <a:pt x="888075" y="696093"/>
                    <a:pt x="888174" y="696093"/>
                    <a:pt x="889333" y="696093"/>
                  </a:cubicBezTo>
                  <a:lnTo>
                    <a:pt x="898200" y="696093"/>
                  </a:lnTo>
                  <a:cubicBezTo>
                    <a:pt x="898200" y="696102"/>
                    <a:pt x="898200" y="696231"/>
                    <a:pt x="898200" y="698254"/>
                  </a:cubicBezTo>
                  <a:lnTo>
                    <a:pt x="898200" y="713387"/>
                  </a:lnTo>
                  <a:cubicBezTo>
                    <a:pt x="902253" y="713387"/>
                    <a:pt x="902253" y="713387"/>
                    <a:pt x="902253" y="711495"/>
                  </a:cubicBezTo>
                  <a:lnTo>
                    <a:pt x="902253" y="698254"/>
                  </a:lnTo>
                  <a:cubicBezTo>
                    <a:pt x="902259" y="698254"/>
                    <a:pt x="902337" y="698254"/>
                    <a:pt x="903266" y="698254"/>
                  </a:cubicBezTo>
                  <a:lnTo>
                    <a:pt x="910360" y="698254"/>
                  </a:lnTo>
                  <a:cubicBezTo>
                    <a:pt x="910360" y="698265"/>
                    <a:pt x="910360" y="698384"/>
                    <a:pt x="910360" y="699876"/>
                  </a:cubicBezTo>
                  <a:lnTo>
                    <a:pt x="910360" y="711225"/>
                  </a:lnTo>
                  <a:cubicBezTo>
                    <a:pt x="910369" y="711225"/>
                    <a:pt x="910442" y="711225"/>
                    <a:pt x="911120" y="711225"/>
                  </a:cubicBezTo>
                  <a:lnTo>
                    <a:pt x="916440" y="711225"/>
                  </a:lnTo>
                  <a:cubicBezTo>
                    <a:pt x="916440" y="706902"/>
                    <a:pt x="916440" y="706902"/>
                    <a:pt x="965080" y="706902"/>
                  </a:cubicBezTo>
                  <a:cubicBezTo>
                    <a:pt x="965080" y="706911"/>
                    <a:pt x="965080" y="707012"/>
                    <a:pt x="965080" y="708253"/>
                  </a:cubicBezTo>
                  <a:lnTo>
                    <a:pt x="965080" y="717710"/>
                  </a:lnTo>
                  <a:cubicBezTo>
                    <a:pt x="965088" y="717710"/>
                    <a:pt x="965163" y="717710"/>
                    <a:pt x="965840" y="717710"/>
                  </a:cubicBezTo>
                  <a:lnTo>
                    <a:pt x="971161" y="717710"/>
                  </a:lnTo>
                  <a:cubicBezTo>
                    <a:pt x="971161" y="717719"/>
                    <a:pt x="971161" y="717841"/>
                    <a:pt x="971161" y="719872"/>
                  </a:cubicBezTo>
                  <a:lnTo>
                    <a:pt x="971161" y="735005"/>
                  </a:lnTo>
                  <a:cubicBezTo>
                    <a:pt x="971169" y="735001"/>
                    <a:pt x="971285" y="734923"/>
                    <a:pt x="973187" y="733654"/>
                  </a:cubicBezTo>
                  <a:lnTo>
                    <a:pt x="987374" y="724196"/>
                  </a:lnTo>
                  <a:cubicBezTo>
                    <a:pt x="987376" y="724177"/>
                    <a:pt x="987507" y="723302"/>
                    <a:pt x="993454" y="683122"/>
                  </a:cubicBezTo>
                  <a:cubicBezTo>
                    <a:pt x="993463" y="683120"/>
                    <a:pt x="993532" y="683094"/>
                    <a:pt x="994214" y="682852"/>
                  </a:cubicBezTo>
                  <a:lnTo>
                    <a:pt x="999534" y="680960"/>
                  </a:lnTo>
                  <a:cubicBezTo>
                    <a:pt x="999534" y="680944"/>
                    <a:pt x="999567" y="679883"/>
                    <a:pt x="1001561" y="611783"/>
                  </a:cubicBezTo>
                  <a:cubicBezTo>
                    <a:pt x="1001561" y="611801"/>
                    <a:pt x="1001594" y="612892"/>
                    <a:pt x="1003588" y="680960"/>
                  </a:cubicBezTo>
                  <a:cubicBezTo>
                    <a:pt x="1003597" y="680963"/>
                    <a:pt x="1003668" y="680988"/>
                    <a:pt x="1004348" y="681230"/>
                  </a:cubicBezTo>
                  <a:lnTo>
                    <a:pt x="1009668" y="683122"/>
                  </a:lnTo>
                  <a:cubicBezTo>
                    <a:pt x="1009668" y="683102"/>
                    <a:pt x="1009668" y="681769"/>
                    <a:pt x="1009668" y="596651"/>
                  </a:cubicBezTo>
                  <a:cubicBezTo>
                    <a:pt x="1013721" y="596651"/>
                    <a:pt x="1013721" y="596651"/>
                    <a:pt x="1013721" y="564224"/>
                  </a:cubicBezTo>
                  <a:cubicBezTo>
                    <a:pt x="1013733" y="564224"/>
                    <a:pt x="1014419" y="564224"/>
                    <a:pt x="1052228" y="564224"/>
                  </a:cubicBezTo>
                  <a:cubicBezTo>
                    <a:pt x="1052228" y="564241"/>
                    <a:pt x="1052228" y="564959"/>
                    <a:pt x="1052228" y="596651"/>
                  </a:cubicBezTo>
                  <a:cubicBezTo>
                    <a:pt x="1052237" y="596651"/>
                    <a:pt x="1052309" y="596651"/>
                    <a:pt x="1052988" y="596651"/>
                  </a:cubicBezTo>
                  <a:lnTo>
                    <a:pt x="1058308" y="596651"/>
                  </a:lnTo>
                  <a:cubicBezTo>
                    <a:pt x="1058308" y="596630"/>
                    <a:pt x="1058308" y="595324"/>
                    <a:pt x="1058308" y="514503"/>
                  </a:cubicBezTo>
                  <a:cubicBezTo>
                    <a:pt x="1058314" y="514503"/>
                    <a:pt x="1058413" y="514503"/>
                    <a:pt x="1060082" y="514503"/>
                  </a:cubicBezTo>
                  <a:lnTo>
                    <a:pt x="1072495" y="514503"/>
                  </a:lnTo>
                  <a:cubicBezTo>
                    <a:pt x="1072495" y="514496"/>
                    <a:pt x="1072495" y="514385"/>
                    <a:pt x="1072495" y="512612"/>
                  </a:cubicBezTo>
                  <a:lnTo>
                    <a:pt x="1072495" y="499371"/>
                  </a:lnTo>
                  <a:cubicBezTo>
                    <a:pt x="1072506" y="499371"/>
                    <a:pt x="1073004" y="499371"/>
                    <a:pt x="1094789" y="499371"/>
                  </a:cubicBezTo>
                  <a:cubicBezTo>
                    <a:pt x="1094789" y="499364"/>
                    <a:pt x="1094789" y="499283"/>
                    <a:pt x="1094789" y="498290"/>
                  </a:cubicBezTo>
                  <a:lnTo>
                    <a:pt x="1094789" y="490724"/>
                  </a:lnTo>
                  <a:cubicBezTo>
                    <a:pt x="1094796" y="490724"/>
                    <a:pt x="1094906" y="490724"/>
                    <a:pt x="1096562" y="490724"/>
                  </a:cubicBezTo>
                  <a:lnTo>
                    <a:pt x="1108976" y="490724"/>
                  </a:lnTo>
                  <a:cubicBezTo>
                    <a:pt x="1108976" y="490732"/>
                    <a:pt x="1108976" y="490811"/>
                    <a:pt x="1108976" y="491805"/>
                  </a:cubicBezTo>
                  <a:lnTo>
                    <a:pt x="1108976" y="499371"/>
                  </a:lnTo>
                  <a:cubicBezTo>
                    <a:pt x="1108985" y="499371"/>
                    <a:pt x="1109058" y="499371"/>
                    <a:pt x="1109736" y="499371"/>
                  </a:cubicBezTo>
                  <a:lnTo>
                    <a:pt x="1115056" y="499371"/>
                  </a:lnTo>
                  <a:lnTo>
                    <a:pt x="1125189" y="495047"/>
                  </a:lnTo>
                  <a:lnTo>
                    <a:pt x="1129242" y="498290"/>
                  </a:lnTo>
                  <a:lnTo>
                    <a:pt x="1129242" y="490724"/>
                  </a:lnTo>
                  <a:cubicBezTo>
                    <a:pt x="1129251" y="490724"/>
                    <a:pt x="1129388" y="490724"/>
                    <a:pt x="1131522" y="490724"/>
                  </a:cubicBezTo>
                  <a:lnTo>
                    <a:pt x="1147483" y="490724"/>
                  </a:lnTo>
                  <a:cubicBezTo>
                    <a:pt x="1147483" y="490732"/>
                    <a:pt x="1147483" y="490811"/>
                    <a:pt x="1147483" y="491805"/>
                  </a:cubicBezTo>
                  <a:lnTo>
                    <a:pt x="1147483" y="499371"/>
                  </a:lnTo>
                  <a:cubicBezTo>
                    <a:pt x="1147502" y="499371"/>
                    <a:pt x="1148238" y="499371"/>
                    <a:pt x="1177883" y="499371"/>
                  </a:cubicBezTo>
                  <a:cubicBezTo>
                    <a:pt x="1177883" y="499381"/>
                    <a:pt x="1177883" y="499490"/>
                    <a:pt x="1177883" y="500992"/>
                  </a:cubicBezTo>
                  <a:lnTo>
                    <a:pt x="1177883" y="512342"/>
                  </a:lnTo>
                  <a:cubicBezTo>
                    <a:pt x="1177900" y="512342"/>
                    <a:pt x="1178540" y="512342"/>
                    <a:pt x="1204230" y="512342"/>
                  </a:cubicBezTo>
                  <a:cubicBezTo>
                    <a:pt x="1204230" y="512358"/>
                    <a:pt x="1204230" y="513038"/>
                    <a:pt x="1204230" y="542606"/>
                  </a:cubicBezTo>
                  <a:cubicBezTo>
                    <a:pt x="1204239" y="542606"/>
                    <a:pt x="1204312" y="542606"/>
                    <a:pt x="1204990" y="542606"/>
                  </a:cubicBezTo>
                  <a:lnTo>
                    <a:pt x="1210310" y="542606"/>
                  </a:lnTo>
                  <a:cubicBezTo>
                    <a:pt x="1210310" y="542613"/>
                    <a:pt x="1210310" y="542699"/>
                    <a:pt x="1210310" y="543687"/>
                  </a:cubicBezTo>
                  <a:lnTo>
                    <a:pt x="1210310" y="551254"/>
                  </a:lnTo>
                  <a:cubicBezTo>
                    <a:pt x="1214364" y="551254"/>
                    <a:pt x="1214364" y="551254"/>
                    <a:pt x="1214364" y="581518"/>
                  </a:cubicBezTo>
                  <a:cubicBezTo>
                    <a:pt x="1214373" y="581518"/>
                    <a:pt x="1214447" y="581518"/>
                    <a:pt x="1215124" y="581518"/>
                  </a:cubicBezTo>
                  <a:lnTo>
                    <a:pt x="1220444" y="581518"/>
                  </a:lnTo>
                  <a:cubicBezTo>
                    <a:pt x="1220444" y="581527"/>
                    <a:pt x="1220444" y="581594"/>
                    <a:pt x="1220444" y="582329"/>
                  </a:cubicBezTo>
                  <a:lnTo>
                    <a:pt x="1220444" y="588004"/>
                  </a:lnTo>
                  <a:cubicBezTo>
                    <a:pt x="1220450" y="588004"/>
                    <a:pt x="1220528" y="588004"/>
                    <a:pt x="1221457" y="588004"/>
                  </a:cubicBezTo>
                  <a:lnTo>
                    <a:pt x="1228550" y="588004"/>
                  </a:lnTo>
                  <a:cubicBezTo>
                    <a:pt x="1228550" y="588021"/>
                    <a:pt x="1228550" y="588734"/>
                    <a:pt x="1228550" y="618269"/>
                  </a:cubicBezTo>
                  <a:cubicBezTo>
                    <a:pt x="1228558" y="618269"/>
                    <a:pt x="1228678" y="618269"/>
                    <a:pt x="1230577" y="618269"/>
                  </a:cubicBezTo>
                  <a:lnTo>
                    <a:pt x="1244764" y="618269"/>
                  </a:lnTo>
                  <a:cubicBezTo>
                    <a:pt x="1244764" y="618285"/>
                    <a:pt x="1244764" y="618865"/>
                    <a:pt x="1244764" y="642048"/>
                  </a:cubicBezTo>
                  <a:cubicBezTo>
                    <a:pt x="1246791" y="642048"/>
                    <a:pt x="1246791" y="642048"/>
                    <a:pt x="1246791" y="643669"/>
                  </a:cubicBezTo>
                  <a:lnTo>
                    <a:pt x="1246791" y="655019"/>
                  </a:lnTo>
                  <a:cubicBezTo>
                    <a:pt x="1246800" y="655019"/>
                    <a:pt x="1246870" y="655019"/>
                    <a:pt x="1247551" y="655019"/>
                  </a:cubicBezTo>
                  <a:lnTo>
                    <a:pt x="1252871" y="655019"/>
                  </a:lnTo>
                  <a:cubicBezTo>
                    <a:pt x="1252871" y="655033"/>
                    <a:pt x="1252871" y="655596"/>
                    <a:pt x="1252871" y="678798"/>
                  </a:cubicBezTo>
                  <a:cubicBezTo>
                    <a:pt x="1252879" y="678798"/>
                    <a:pt x="1252978" y="678798"/>
                    <a:pt x="1254137" y="678798"/>
                  </a:cubicBezTo>
                  <a:lnTo>
                    <a:pt x="1263004" y="678798"/>
                  </a:lnTo>
                  <a:cubicBezTo>
                    <a:pt x="1265031" y="680960"/>
                    <a:pt x="1265031" y="680960"/>
                    <a:pt x="1265031" y="682852"/>
                  </a:cubicBezTo>
                  <a:lnTo>
                    <a:pt x="1265031" y="696093"/>
                  </a:lnTo>
                  <a:cubicBezTo>
                    <a:pt x="1265036" y="696086"/>
                    <a:pt x="1265123" y="695979"/>
                    <a:pt x="1266551" y="694201"/>
                  </a:cubicBezTo>
                  <a:lnTo>
                    <a:pt x="1277191" y="680960"/>
                  </a:lnTo>
                  <a:cubicBezTo>
                    <a:pt x="1277206" y="680960"/>
                    <a:pt x="1277845" y="680960"/>
                    <a:pt x="1305565" y="680960"/>
                  </a:cubicBezTo>
                  <a:cubicBezTo>
                    <a:pt x="1305565" y="680985"/>
                    <a:pt x="1305565" y="682386"/>
                    <a:pt x="1305565" y="767431"/>
                  </a:cubicBezTo>
                  <a:cubicBezTo>
                    <a:pt x="1305573" y="767431"/>
                    <a:pt x="1305649" y="767431"/>
                    <a:pt x="1306325" y="767431"/>
                  </a:cubicBezTo>
                  <a:lnTo>
                    <a:pt x="1311645" y="767431"/>
                  </a:lnTo>
                  <a:cubicBezTo>
                    <a:pt x="1311649" y="767423"/>
                    <a:pt x="1311708" y="767323"/>
                    <a:pt x="1312405" y="766080"/>
                  </a:cubicBezTo>
                  <a:lnTo>
                    <a:pt x="1317725" y="756622"/>
                  </a:lnTo>
                  <a:cubicBezTo>
                    <a:pt x="1317725" y="756629"/>
                    <a:pt x="1317725" y="756728"/>
                    <a:pt x="1317725" y="758514"/>
                  </a:cubicBezTo>
                  <a:lnTo>
                    <a:pt x="1317725" y="771755"/>
                  </a:lnTo>
                  <a:cubicBezTo>
                    <a:pt x="1321778" y="771755"/>
                    <a:pt x="1321778" y="771755"/>
                    <a:pt x="1321778" y="726358"/>
                  </a:cubicBezTo>
                  <a:cubicBezTo>
                    <a:pt x="1321787" y="726358"/>
                    <a:pt x="1321857" y="726358"/>
                    <a:pt x="1322538" y="726358"/>
                  </a:cubicBezTo>
                  <a:lnTo>
                    <a:pt x="1327858" y="726358"/>
                  </a:lnTo>
                  <a:cubicBezTo>
                    <a:pt x="1327858" y="726343"/>
                    <a:pt x="1327858" y="725343"/>
                    <a:pt x="1327858" y="661504"/>
                  </a:cubicBezTo>
                  <a:cubicBezTo>
                    <a:pt x="1327865" y="661504"/>
                    <a:pt x="1327946" y="661504"/>
                    <a:pt x="1328872" y="661504"/>
                  </a:cubicBezTo>
                  <a:lnTo>
                    <a:pt x="1335965" y="661504"/>
                  </a:lnTo>
                  <a:cubicBezTo>
                    <a:pt x="1335971" y="661483"/>
                    <a:pt x="1336235" y="660543"/>
                    <a:pt x="1348125" y="618269"/>
                  </a:cubicBezTo>
                  <a:cubicBezTo>
                    <a:pt x="1348134" y="618269"/>
                    <a:pt x="1348231" y="618269"/>
                    <a:pt x="1349392" y="618269"/>
                  </a:cubicBezTo>
                  <a:lnTo>
                    <a:pt x="1358259" y="618269"/>
                  </a:lnTo>
                  <a:cubicBezTo>
                    <a:pt x="1358264" y="618292"/>
                    <a:pt x="1358490" y="619258"/>
                    <a:pt x="1368392" y="661504"/>
                  </a:cubicBezTo>
                  <a:cubicBezTo>
                    <a:pt x="1368398" y="661504"/>
                    <a:pt x="1368472" y="661504"/>
                    <a:pt x="1369405" y="661504"/>
                  </a:cubicBezTo>
                  <a:lnTo>
                    <a:pt x="1376499" y="661504"/>
                  </a:lnTo>
                  <a:cubicBezTo>
                    <a:pt x="1376499" y="661515"/>
                    <a:pt x="1376499" y="662182"/>
                    <a:pt x="1376499" y="700416"/>
                  </a:cubicBezTo>
                  <a:cubicBezTo>
                    <a:pt x="1376506" y="700416"/>
                    <a:pt x="1376605" y="700416"/>
                    <a:pt x="1378272" y="700416"/>
                  </a:cubicBezTo>
                  <a:lnTo>
                    <a:pt x="1390686" y="700416"/>
                  </a:lnTo>
                  <a:cubicBezTo>
                    <a:pt x="1390686" y="700424"/>
                    <a:pt x="1390686" y="700546"/>
                    <a:pt x="1390686" y="702578"/>
                  </a:cubicBezTo>
                  <a:lnTo>
                    <a:pt x="1390686" y="717710"/>
                  </a:lnTo>
                  <a:cubicBezTo>
                    <a:pt x="1394739" y="717710"/>
                    <a:pt x="1394739" y="717710"/>
                    <a:pt x="1394739" y="715549"/>
                  </a:cubicBezTo>
                  <a:lnTo>
                    <a:pt x="1394739" y="700416"/>
                  </a:lnTo>
                  <a:cubicBezTo>
                    <a:pt x="1394749" y="700416"/>
                    <a:pt x="1394861" y="700416"/>
                    <a:pt x="1396259" y="700416"/>
                  </a:cubicBezTo>
                  <a:lnTo>
                    <a:pt x="1406899" y="700416"/>
                  </a:lnTo>
                  <a:cubicBezTo>
                    <a:pt x="1406899" y="700426"/>
                    <a:pt x="1406899" y="700543"/>
                    <a:pt x="1406899" y="702037"/>
                  </a:cubicBezTo>
                  <a:lnTo>
                    <a:pt x="1406899" y="713387"/>
                  </a:lnTo>
                  <a:cubicBezTo>
                    <a:pt x="1406915" y="713387"/>
                    <a:pt x="1407624" y="713387"/>
                    <a:pt x="1437300" y="713387"/>
                  </a:cubicBezTo>
                  <a:cubicBezTo>
                    <a:pt x="1437300" y="713370"/>
                    <a:pt x="1437300" y="712599"/>
                    <a:pt x="1437300" y="676637"/>
                  </a:cubicBezTo>
                  <a:cubicBezTo>
                    <a:pt x="1437308" y="676637"/>
                    <a:pt x="1437401" y="676637"/>
                    <a:pt x="1438566" y="676637"/>
                  </a:cubicBezTo>
                  <a:lnTo>
                    <a:pt x="1447433" y="676637"/>
                  </a:lnTo>
                  <a:cubicBezTo>
                    <a:pt x="1447433" y="676648"/>
                    <a:pt x="1447433" y="677142"/>
                    <a:pt x="1447433" y="698254"/>
                  </a:cubicBezTo>
                  <a:cubicBezTo>
                    <a:pt x="1449460" y="698254"/>
                    <a:pt x="1449460" y="698254"/>
                    <a:pt x="1449460" y="665828"/>
                  </a:cubicBezTo>
                  <a:cubicBezTo>
                    <a:pt x="1449474" y="665828"/>
                    <a:pt x="1450015" y="665828"/>
                    <a:pt x="1471753" y="665828"/>
                  </a:cubicBezTo>
                  <a:cubicBezTo>
                    <a:pt x="1471753" y="665818"/>
                    <a:pt x="1471753" y="665698"/>
                    <a:pt x="1471753" y="664206"/>
                  </a:cubicBezTo>
                  <a:lnTo>
                    <a:pt x="1471753" y="652857"/>
                  </a:lnTo>
                  <a:cubicBezTo>
                    <a:pt x="1471761" y="652857"/>
                    <a:pt x="1471836" y="652857"/>
                    <a:pt x="1472513" y="652857"/>
                  </a:cubicBezTo>
                  <a:lnTo>
                    <a:pt x="1477833" y="652857"/>
                  </a:lnTo>
                  <a:cubicBezTo>
                    <a:pt x="1477833" y="652851"/>
                    <a:pt x="1477833" y="652738"/>
                    <a:pt x="1477833" y="650966"/>
                  </a:cubicBezTo>
                  <a:lnTo>
                    <a:pt x="1477833" y="637725"/>
                  </a:lnTo>
                  <a:lnTo>
                    <a:pt x="1481887" y="644210"/>
                  </a:lnTo>
                  <a:cubicBezTo>
                    <a:pt x="1481895" y="644210"/>
                    <a:pt x="1482024" y="644210"/>
                    <a:pt x="1484167" y="644210"/>
                  </a:cubicBezTo>
                  <a:lnTo>
                    <a:pt x="1500127" y="644210"/>
                  </a:lnTo>
                  <a:cubicBezTo>
                    <a:pt x="1500127" y="644202"/>
                    <a:pt x="1500127" y="644134"/>
                    <a:pt x="1500127" y="643399"/>
                  </a:cubicBezTo>
                  <a:lnTo>
                    <a:pt x="1500127" y="637725"/>
                  </a:lnTo>
                  <a:cubicBezTo>
                    <a:pt x="1500136" y="637725"/>
                    <a:pt x="1500210" y="637725"/>
                    <a:pt x="1500887" y="637725"/>
                  </a:cubicBezTo>
                  <a:lnTo>
                    <a:pt x="1506207" y="637725"/>
                  </a:lnTo>
                  <a:cubicBezTo>
                    <a:pt x="1506207" y="637734"/>
                    <a:pt x="1506207" y="637834"/>
                    <a:pt x="1506207" y="639076"/>
                  </a:cubicBezTo>
                  <a:lnTo>
                    <a:pt x="1506207" y="648534"/>
                  </a:lnTo>
                  <a:cubicBezTo>
                    <a:pt x="1506222" y="648534"/>
                    <a:pt x="1506955" y="648534"/>
                    <a:pt x="1544714" y="648534"/>
                  </a:cubicBezTo>
                  <a:cubicBezTo>
                    <a:pt x="1544714" y="648552"/>
                    <a:pt x="1544714" y="650062"/>
                    <a:pt x="1544714" y="786887"/>
                  </a:cubicBezTo>
                  <a:cubicBezTo>
                    <a:pt x="1544724" y="786887"/>
                    <a:pt x="1544839" y="786887"/>
                    <a:pt x="1546234" y="786887"/>
                  </a:cubicBezTo>
                  <a:lnTo>
                    <a:pt x="1556874" y="786887"/>
                  </a:lnTo>
                  <a:cubicBezTo>
                    <a:pt x="1556874" y="782564"/>
                    <a:pt x="1556874" y="778240"/>
                    <a:pt x="1556874" y="773917"/>
                  </a:cubicBezTo>
                  <a:cubicBezTo>
                    <a:pt x="1558901" y="773917"/>
                    <a:pt x="1558901" y="773917"/>
                    <a:pt x="1560928" y="773917"/>
                  </a:cubicBezTo>
                  <a:cubicBezTo>
                    <a:pt x="1560928" y="778240"/>
                    <a:pt x="1560928" y="782564"/>
                    <a:pt x="1560928" y="786887"/>
                  </a:cubicBezTo>
                  <a:cubicBezTo>
                    <a:pt x="1571061" y="786887"/>
                    <a:pt x="1581195" y="786887"/>
                    <a:pt x="1591328" y="786887"/>
                  </a:cubicBezTo>
                  <a:cubicBezTo>
                    <a:pt x="1591328" y="776078"/>
                    <a:pt x="1591328" y="767431"/>
                    <a:pt x="1591328" y="756622"/>
                  </a:cubicBezTo>
                  <a:cubicBezTo>
                    <a:pt x="1595382" y="756622"/>
                    <a:pt x="1599435" y="756622"/>
                    <a:pt x="1603488" y="756622"/>
                  </a:cubicBezTo>
                  <a:lnTo>
                    <a:pt x="1615648" y="754461"/>
                  </a:lnTo>
                  <a:cubicBezTo>
                    <a:pt x="1617675" y="754461"/>
                    <a:pt x="1617675" y="756622"/>
                    <a:pt x="1619702" y="756622"/>
                  </a:cubicBezTo>
                  <a:lnTo>
                    <a:pt x="1629835" y="756622"/>
                  </a:lnTo>
                  <a:cubicBezTo>
                    <a:pt x="1629835" y="767431"/>
                    <a:pt x="1629835" y="778240"/>
                    <a:pt x="1629835" y="786887"/>
                  </a:cubicBezTo>
                  <a:cubicBezTo>
                    <a:pt x="1631862" y="786887"/>
                    <a:pt x="1633889" y="786887"/>
                    <a:pt x="1637942" y="786887"/>
                  </a:cubicBezTo>
                  <a:cubicBezTo>
                    <a:pt x="1637942" y="793373"/>
                    <a:pt x="1637942" y="799858"/>
                    <a:pt x="1637942" y="804182"/>
                  </a:cubicBezTo>
                  <a:lnTo>
                    <a:pt x="1647278" y="805087"/>
                  </a:lnTo>
                  <a:lnTo>
                    <a:pt x="1660236" y="805087"/>
                  </a:lnTo>
                  <a:cubicBezTo>
                    <a:pt x="1660236" y="799278"/>
                    <a:pt x="1660236" y="795106"/>
                    <a:pt x="1660236" y="789049"/>
                  </a:cubicBezTo>
                  <a:lnTo>
                    <a:pt x="1728192" y="789049"/>
                  </a:lnTo>
                  <a:lnTo>
                    <a:pt x="1728192" y="703796"/>
                  </a:lnTo>
                  <a:lnTo>
                    <a:pt x="1800200" y="703796"/>
                  </a:lnTo>
                  <a:lnTo>
                    <a:pt x="1800200" y="782564"/>
                  </a:lnTo>
                  <a:cubicBezTo>
                    <a:pt x="1800835" y="782564"/>
                    <a:pt x="1801470" y="782564"/>
                    <a:pt x="1802104" y="782564"/>
                  </a:cubicBezTo>
                  <a:lnTo>
                    <a:pt x="1803346" y="805087"/>
                  </a:lnTo>
                  <a:lnTo>
                    <a:pt x="1813022" y="805087"/>
                  </a:lnTo>
                  <a:cubicBezTo>
                    <a:pt x="1813558" y="797873"/>
                    <a:pt x="1814264" y="790219"/>
                    <a:pt x="1814264" y="782564"/>
                  </a:cubicBezTo>
                  <a:cubicBezTo>
                    <a:pt x="1816291" y="782564"/>
                    <a:pt x="1818318" y="782564"/>
                    <a:pt x="1820344" y="782564"/>
                  </a:cubicBezTo>
                  <a:lnTo>
                    <a:pt x="1821586" y="805087"/>
                  </a:lnTo>
                  <a:lnTo>
                    <a:pt x="1872208" y="805087"/>
                  </a:lnTo>
                  <a:lnTo>
                    <a:pt x="1872208" y="642059"/>
                  </a:lnTo>
                  <a:lnTo>
                    <a:pt x="2069535" y="642059"/>
                  </a:lnTo>
                  <a:lnTo>
                    <a:pt x="2069535" y="805087"/>
                  </a:lnTo>
                  <a:lnTo>
                    <a:pt x="2088232" y="805087"/>
                  </a:lnTo>
                  <a:lnTo>
                    <a:pt x="2088232" y="722394"/>
                  </a:lnTo>
                  <a:lnTo>
                    <a:pt x="2183352" y="722394"/>
                  </a:lnTo>
                  <a:cubicBezTo>
                    <a:pt x="2187427" y="616373"/>
                    <a:pt x="2190805" y="510899"/>
                    <a:pt x="2195282" y="404253"/>
                  </a:cubicBezTo>
                  <a:cubicBezTo>
                    <a:pt x="2185149" y="404253"/>
                    <a:pt x="2160829" y="391282"/>
                    <a:pt x="2183122" y="382635"/>
                  </a:cubicBezTo>
                  <a:cubicBezTo>
                    <a:pt x="2181095" y="380473"/>
                    <a:pt x="2179069" y="378311"/>
                    <a:pt x="2177042" y="378311"/>
                  </a:cubicBezTo>
                  <a:cubicBezTo>
                    <a:pt x="2177042" y="365341"/>
                    <a:pt x="2175015" y="363179"/>
                    <a:pt x="2185149" y="354532"/>
                  </a:cubicBezTo>
                  <a:cubicBezTo>
                    <a:pt x="2185149" y="350208"/>
                    <a:pt x="2185149" y="343723"/>
                    <a:pt x="2185149" y="337238"/>
                  </a:cubicBezTo>
                  <a:cubicBezTo>
                    <a:pt x="2189202" y="337238"/>
                    <a:pt x="2193256" y="337238"/>
                    <a:pt x="2199336" y="337238"/>
                  </a:cubicBezTo>
                  <a:cubicBezTo>
                    <a:pt x="2199336" y="328590"/>
                    <a:pt x="2199336" y="322105"/>
                    <a:pt x="2199336" y="315620"/>
                  </a:cubicBezTo>
                  <a:cubicBezTo>
                    <a:pt x="2199336" y="313458"/>
                    <a:pt x="2201362" y="313458"/>
                    <a:pt x="2201362" y="311296"/>
                  </a:cubicBezTo>
                  <a:cubicBezTo>
                    <a:pt x="2201362" y="285355"/>
                    <a:pt x="2201362" y="259414"/>
                    <a:pt x="2201362" y="233472"/>
                  </a:cubicBezTo>
                  <a:cubicBezTo>
                    <a:pt x="2201362" y="231310"/>
                    <a:pt x="2199336" y="229149"/>
                    <a:pt x="2199336" y="226987"/>
                  </a:cubicBezTo>
                  <a:cubicBezTo>
                    <a:pt x="2201362" y="224825"/>
                    <a:pt x="2203389" y="222663"/>
                    <a:pt x="2205416" y="220501"/>
                  </a:cubicBezTo>
                  <a:cubicBezTo>
                    <a:pt x="2205416" y="201045"/>
                    <a:pt x="2205416" y="181589"/>
                    <a:pt x="2205416" y="162133"/>
                  </a:cubicBezTo>
                  <a:cubicBezTo>
                    <a:pt x="2205416" y="159972"/>
                    <a:pt x="2205416" y="159972"/>
                    <a:pt x="2207442" y="157810"/>
                  </a:cubicBezTo>
                  <a:cubicBezTo>
                    <a:pt x="2207442" y="140516"/>
                    <a:pt x="2207442" y="121060"/>
                    <a:pt x="2207442" y="101604"/>
                  </a:cubicBezTo>
                  <a:cubicBezTo>
                    <a:pt x="2209469" y="92957"/>
                    <a:pt x="2209469" y="88633"/>
                    <a:pt x="2209469" y="82148"/>
                  </a:cubicBezTo>
                  <a:cubicBezTo>
                    <a:pt x="2213523" y="88633"/>
                    <a:pt x="2213523" y="92957"/>
                    <a:pt x="2213523" y="99442"/>
                  </a:cubicBezTo>
                  <a:cubicBezTo>
                    <a:pt x="2215549" y="121060"/>
                    <a:pt x="2215549" y="140516"/>
                    <a:pt x="2215549" y="157810"/>
                  </a:cubicBezTo>
                  <a:cubicBezTo>
                    <a:pt x="2217576" y="181589"/>
                    <a:pt x="2217576" y="201045"/>
                    <a:pt x="2217576" y="220501"/>
                  </a:cubicBezTo>
                  <a:cubicBezTo>
                    <a:pt x="2219603" y="222663"/>
                    <a:pt x="2221629" y="224825"/>
                    <a:pt x="2223656" y="226987"/>
                  </a:cubicBezTo>
                  <a:cubicBezTo>
                    <a:pt x="2223656" y="229149"/>
                    <a:pt x="2221629" y="231310"/>
                    <a:pt x="2221629" y="233472"/>
                  </a:cubicBezTo>
                  <a:cubicBezTo>
                    <a:pt x="2221629" y="259414"/>
                    <a:pt x="2221629" y="285355"/>
                    <a:pt x="2221629" y="311296"/>
                  </a:cubicBezTo>
                  <a:cubicBezTo>
                    <a:pt x="2221629" y="313458"/>
                    <a:pt x="2223656" y="313458"/>
                    <a:pt x="2223656" y="315620"/>
                  </a:cubicBezTo>
                  <a:cubicBezTo>
                    <a:pt x="2223656" y="322105"/>
                    <a:pt x="2223656" y="328590"/>
                    <a:pt x="2223656" y="337238"/>
                  </a:cubicBezTo>
                  <a:cubicBezTo>
                    <a:pt x="2227709" y="337238"/>
                    <a:pt x="2233789" y="337238"/>
                    <a:pt x="2237843" y="337238"/>
                  </a:cubicBezTo>
                  <a:cubicBezTo>
                    <a:pt x="2237843" y="343723"/>
                    <a:pt x="2237843" y="350208"/>
                    <a:pt x="2237843" y="354532"/>
                  </a:cubicBezTo>
                  <a:cubicBezTo>
                    <a:pt x="2245950" y="363179"/>
                    <a:pt x="2245950" y="363179"/>
                    <a:pt x="2245950" y="378311"/>
                  </a:cubicBezTo>
                  <a:cubicBezTo>
                    <a:pt x="2243923" y="378311"/>
                    <a:pt x="2241896" y="380473"/>
                    <a:pt x="2239870" y="382635"/>
                  </a:cubicBezTo>
                  <a:cubicBezTo>
                    <a:pt x="2260136" y="393444"/>
                    <a:pt x="2235816" y="402091"/>
                    <a:pt x="2227709" y="404253"/>
                  </a:cubicBezTo>
                  <a:cubicBezTo>
                    <a:pt x="2229736" y="488562"/>
                    <a:pt x="2233789" y="572871"/>
                    <a:pt x="2235816" y="657181"/>
                  </a:cubicBezTo>
                  <a:cubicBezTo>
                    <a:pt x="2258110" y="657181"/>
                    <a:pt x="2280403" y="657181"/>
                    <a:pt x="2300670" y="657181"/>
                  </a:cubicBezTo>
                  <a:cubicBezTo>
                    <a:pt x="2300670" y="683122"/>
                    <a:pt x="2300670" y="709063"/>
                    <a:pt x="2300670" y="732843"/>
                  </a:cubicBezTo>
                  <a:cubicBezTo>
                    <a:pt x="2304724" y="732843"/>
                    <a:pt x="2306750" y="732843"/>
                    <a:pt x="2308777" y="732843"/>
                  </a:cubicBezTo>
                  <a:cubicBezTo>
                    <a:pt x="2308777" y="730681"/>
                    <a:pt x="2310804" y="728519"/>
                    <a:pt x="2310804" y="726358"/>
                  </a:cubicBezTo>
                  <a:cubicBezTo>
                    <a:pt x="2312830" y="726358"/>
                    <a:pt x="2314857" y="726358"/>
                    <a:pt x="2316884" y="726358"/>
                  </a:cubicBezTo>
                  <a:cubicBezTo>
                    <a:pt x="2316884" y="728519"/>
                    <a:pt x="2316884" y="730681"/>
                    <a:pt x="2318911" y="735005"/>
                  </a:cubicBezTo>
                  <a:cubicBezTo>
                    <a:pt x="2322964" y="735005"/>
                    <a:pt x="2327017" y="735005"/>
                    <a:pt x="2331071" y="735005"/>
                  </a:cubicBezTo>
                  <a:cubicBezTo>
                    <a:pt x="2331071" y="732843"/>
                    <a:pt x="2331071" y="730681"/>
                    <a:pt x="2331071" y="728519"/>
                  </a:cubicBezTo>
                  <a:cubicBezTo>
                    <a:pt x="2339177" y="728519"/>
                    <a:pt x="2345257" y="728519"/>
                    <a:pt x="2353364" y="728519"/>
                  </a:cubicBezTo>
                  <a:cubicBezTo>
                    <a:pt x="2353364" y="730681"/>
                    <a:pt x="2353364" y="732843"/>
                    <a:pt x="2353364" y="735005"/>
                  </a:cubicBezTo>
                  <a:cubicBezTo>
                    <a:pt x="2359444" y="735005"/>
                    <a:pt x="2367551" y="735005"/>
                    <a:pt x="2373631" y="735005"/>
                  </a:cubicBezTo>
                  <a:cubicBezTo>
                    <a:pt x="2373631" y="750137"/>
                    <a:pt x="2373631" y="765270"/>
                    <a:pt x="2373631" y="780402"/>
                  </a:cubicBezTo>
                  <a:cubicBezTo>
                    <a:pt x="2377685" y="780402"/>
                    <a:pt x="2383765" y="780402"/>
                    <a:pt x="2387818" y="780402"/>
                  </a:cubicBezTo>
                  <a:cubicBezTo>
                    <a:pt x="2387818" y="776078"/>
                    <a:pt x="2387818" y="771755"/>
                    <a:pt x="2387818" y="767431"/>
                  </a:cubicBezTo>
                  <a:cubicBezTo>
                    <a:pt x="2393898" y="767431"/>
                    <a:pt x="2399978" y="767431"/>
                    <a:pt x="2404032" y="767431"/>
                  </a:cubicBezTo>
                  <a:cubicBezTo>
                    <a:pt x="2404032" y="706902"/>
                    <a:pt x="2404032" y="648534"/>
                    <a:pt x="2404032" y="588004"/>
                  </a:cubicBezTo>
                  <a:cubicBezTo>
                    <a:pt x="2406058" y="585842"/>
                    <a:pt x="2408085" y="583680"/>
                    <a:pt x="2410112" y="581518"/>
                  </a:cubicBezTo>
                  <a:cubicBezTo>
                    <a:pt x="2434432" y="581518"/>
                    <a:pt x="2458752" y="581518"/>
                    <a:pt x="2483073" y="581518"/>
                  </a:cubicBezTo>
                  <a:lnTo>
                    <a:pt x="2483073" y="590166"/>
                  </a:lnTo>
                  <a:lnTo>
                    <a:pt x="2493206" y="590166"/>
                  </a:lnTo>
                  <a:cubicBezTo>
                    <a:pt x="2493206" y="629078"/>
                    <a:pt x="2493206" y="667990"/>
                    <a:pt x="2493206" y="704740"/>
                  </a:cubicBezTo>
                  <a:cubicBezTo>
                    <a:pt x="2501313" y="704740"/>
                    <a:pt x="2507393" y="704740"/>
                    <a:pt x="2515500" y="704740"/>
                  </a:cubicBezTo>
                  <a:cubicBezTo>
                    <a:pt x="2515500" y="683122"/>
                    <a:pt x="2515500" y="661504"/>
                    <a:pt x="2515500" y="637725"/>
                  </a:cubicBezTo>
                  <a:cubicBezTo>
                    <a:pt x="2523606" y="637725"/>
                    <a:pt x="2533740" y="637725"/>
                    <a:pt x="2541847" y="637725"/>
                  </a:cubicBezTo>
                  <a:cubicBezTo>
                    <a:pt x="2543873" y="637725"/>
                    <a:pt x="2543873" y="635563"/>
                    <a:pt x="2545900" y="633401"/>
                  </a:cubicBezTo>
                  <a:lnTo>
                    <a:pt x="2554007" y="633401"/>
                  </a:lnTo>
                  <a:cubicBezTo>
                    <a:pt x="2556033" y="635563"/>
                    <a:pt x="2556033" y="637725"/>
                    <a:pt x="2558060" y="637725"/>
                  </a:cubicBezTo>
                  <a:cubicBezTo>
                    <a:pt x="2564140" y="637725"/>
                    <a:pt x="2572247" y="637725"/>
                    <a:pt x="2580354" y="637725"/>
                  </a:cubicBezTo>
                  <a:cubicBezTo>
                    <a:pt x="2580354" y="598813"/>
                    <a:pt x="2580354" y="559901"/>
                    <a:pt x="2580354" y="520989"/>
                  </a:cubicBezTo>
                  <a:cubicBezTo>
                    <a:pt x="2580368" y="520986"/>
                    <a:pt x="2581235" y="520822"/>
                    <a:pt x="2637101" y="510180"/>
                  </a:cubicBezTo>
                  <a:cubicBezTo>
                    <a:pt x="2637101" y="510187"/>
                    <a:pt x="2637101" y="510261"/>
                    <a:pt x="2637101" y="511261"/>
                  </a:cubicBezTo>
                  <a:lnTo>
                    <a:pt x="2637101" y="518827"/>
                  </a:lnTo>
                  <a:cubicBezTo>
                    <a:pt x="2637118" y="518827"/>
                    <a:pt x="2637762" y="518827"/>
                    <a:pt x="2663448" y="518827"/>
                  </a:cubicBezTo>
                  <a:cubicBezTo>
                    <a:pt x="2663448" y="518849"/>
                    <a:pt x="2663448" y="521220"/>
                    <a:pt x="2663448" y="773917"/>
                  </a:cubicBezTo>
                  <a:cubicBezTo>
                    <a:pt x="2669528" y="773917"/>
                    <a:pt x="2677635" y="773917"/>
                    <a:pt x="2685742" y="773917"/>
                  </a:cubicBezTo>
                  <a:cubicBezTo>
                    <a:pt x="2685742" y="771755"/>
                    <a:pt x="2685742" y="771755"/>
                    <a:pt x="2685742" y="769593"/>
                  </a:cubicBezTo>
                  <a:cubicBezTo>
                    <a:pt x="2689795" y="769593"/>
                    <a:pt x="2693848" y="769593"/>
                    <a:pt x="2697902" y="769593"/>
                  </a:cubicBezTo>
                  <a:cubicBezTo>
                    <a:pt x="2697902" y="771755"/>
                    <a:pt x="2697902" y="771755"/>
                    <a:pt x="2697902" y="773917"/>
                  </a:cubicBezTo>
                  <a:cubicBezTo>
                    <a:pt x="2706009" y="773917"/>
                    <a:pt x="2714115" y="773917"/>
                    <a:pt x="2722222" y="773917"/>
                  </a:cubicBezTo>
                  <a:cubicBezTo>
                    <a:pt x="2722222" y="769593"/>
                    <a:pt x="2722222" y="765270"/>
                    <a:pt x="2722222" y="760946"/>
                  </a:cubicBezTo>
                  <a:cubicBezTo>
                    <a:pt x="2732356" y="760946"/>
                    <a:pt x="2742489" y="760946"/>
                    <a:pt x="2750596" y="760946"/>
                  </a:cubicBezTo>
                  <a:cubicBezTo>
                    <a:pt x="2754649" y="756622"/>
                    <a:pt x="2758703" y="756622"/>
                    <a:pt x="2762756" y="756622"/>
                  </a:cubicBezTo>
                  <a:cubicBezTo>
                    <a:pt x="2768836" y="760946"/>
                    <a:pt x="2776943" y="760946"/>
                    <a:pt x="2783023" y="760946"/>
                  </a:cubicBezTo>
                  <a:cubicBezTo>
                    <a:pt x="2783023" y="754461"/>
                    <a:pt x="2783023" y="750137"/>
                    <a:pt x="2783023" y="743652"/>
                  </a:cubicBezTo>
                  <a:lnTo>
                    <a:pt x="2791130" y="743652"/>
                  </a:lnTo>
                  <a:cubicBezTo>
                    <a:pt x="2791130" y="739328"/>
                    <a:pt x="2791130" y="735005"/>
                    <a:pt x="2791130" y="730681"/>
                  </a:cubicBezTo>
                  <a:cubicBezTo>
                    <a:pt x="2809370" y="730681"/>
                    <a:pt x="2829637" y="730681"/>
                    <a:pt x="2847877" y="730681"/>
                  </a:cubicBezTo>
                  <a:cubicBezTo>
                    <a:pt x="2847877" y="719872"/>
                    <a:pt x="2847877" y="711225"/>
                    <a:pt x="2847877" y="700416"/>
                  </a:cubicBezTo>
                  <a:cubicBezTo>
                    <a:pt x="2853957" y="700416"/>
                    <a:pt x="2860037" y="700416"/>
                    <a:pt x="2866117" y="700416"/>
                  </a:cubicBezTo>
                  <a:cubicBezTo>
                    <a:pt x="2866117" y="698254"/>
                    <a:pt x="2866117" y="696093"/>
                    <a:pt x="2866117" y="693931"/>
                  </a:cubicBezTo>
                  <a:cubicBezTo>
                    <a:pt x="2870171" y="693931"/>
                    <a:pt x="2874224" y="693931"/>
                    <a:pt x="2878277" y="693931"/>
                  </a:cubicBezTo>
                  <a:cubicBezTo>
                    <a:pt x="2878277" y="696093"/>
                    <a:pt x="2878277" y="698254"/>
                    <a:pt x="2878277" y="700416"/>
                  </a:cubicBezTo>
                  <a:cubicBezTo>
                    <a:pt x="2884357" y="700416"/>
                    <a:pt x="2888411" y="700416"/>
                    <a:pt x="2894491" y="700416"/>
                  </a:cubicBezTo>
                  <a:cubicBezTo>
                    <a:pt x="2894491" y="715549"/>
                    <a:pt x="2894491" y="732843"/>
                    <a:pt x="2894491" y="750137"/>
                  </a:cubicBezTo>
                  <a:cubicBezTo>
                    <a:pt x="2904624" y="750137"/>
                    <a:pt x="2916785" y="750137"/>
                    <a:pt x="2926918" y="750137"/>
                  </a:cubicBezTo>
                  <a:cubicBezTo>
                    <a:pt x="2926918" y="741490"/>
                    <a:pt x="2926918" y="732843"/>
                    <a:pt x="2926918" y="724196"/>
                  </a:cubicBezTo>
                  <a:cubicBezTo>
                    <a:pt x="2939078" y="724196"/>
                    <a:pt x="2953265" y="724196"/>
                    <a:pt x="2965425" y="724196"/>
                  </a:cubicBezTo>
                  <a:cubicBezTo>
                    <a:pt x="2965425" y="713387"/>
                    <a:pt x="2965425" y="704740"/>
                    <a:pt x="2965425" y="693931"/>
                  </a:cubicBezTo>
                  <a:cubicBezTo>
                    <a:pt x="2981639" y="693931"/>
                    <a:pt x="2997852" y="693931"/>
                    <a:pt x="3014066" y="693931"/>
                  </a:cubicBezTo>
                  <a:cubicBezTo>
                    <a:pt x="3014066" y="693960"/>
                    <a:pt x="3014066" y="695735"/>
                    <a:pt x="3014066" y="805087"/>
                  </a:cubicBezTo>
                  <a:lnTo>
                    <a:pt x="3014066" y="818866"/>
                  </a:lnTo>
                  <a:lnTo>
                    <a:pt x="3079941" y="818866"/>
                  </a:lnTo>
                  <a:lnTo>
                    <a:pt x="3079941" y="924638"/>
                  </a:lnTo>
                  <a:lnTo>
                    <a:pt x="3079941" y="1030409"/>
                  </a:lnTo>
                  <a:lnTo>
                    <a:pt x="3079941" y="1160647"/>
                  </a:lnTo>
                  <a:lnTo>
                    <a:pt x="3014066" y="1160647"/>
                  </a:lnTo>
                  <a:lnTo>
                    <a:pt x="2842946" y="1160647"/>
                  </a:lnTo>
                  <a:lnTo>
                    <a:pt x="200958" y="1160647"/>
                  </a:lnTo>
                  <a:lnTo>
                    <a:pt x="200958" y="1126882"/>
                  </a:lnTo>
                  <a:lnTo>
                    <a:pt x="0" y="1126882"/>
                  </a:lnTo>
                  <a:lnTo>
                    <a:pt x="0" y="915339"/>
                  </a:lnTo>
                  <a:lnTo>
                    <a:pt x="103377" y="915339"/>
                  </a:lnTo>
                  <a:lnTo>
                    <a:pt x="103377" y="886329"/>
                  </a:lnTo>
                  <a:lnTo>
                    <a:pt x="55096" y="886329"/>
                  </a:lnTo>
                  <a:cubicBezTo>
                    <a:pt x="55096" y="886306"/>
                    <a:pt x="55096" y="884414"/>
                    <a:pt x="55096" y="724196"/>
                  </a:cubicBezTo>
                  <a:cubicBezTo>
                    <a:pt x="55107" y="724196"/>
                    <a:pt x="55578" y="724196"/>
                    <a:pt x="75363" y="724196"/>
                  </a:cubicBezTo>
                  <a:cubicBezTo>
                    <a:pt x="75367" y="724190"/>
                    <a:pt x="75404" y="724108"/>
                    <a:pt x="75870" y="723115"/>
                  </a:cubicBezTo>
                  <a:lnTo>
                    <a:pt x="79416" y="715549"/>
                  </a:lnTo>
                  <a:cubicBezTo>
                    <a:pt x="79425" y="715550"/>
                    <a:pt x="79538" y="715568"/>
                    <a:pt x="81190" y="715819"/>
                  </a:cubicBezTo>
                  <a:lnTo>
                    <a:pt x="93603" y="717710"/>
                  </a:lnTo>
                  <a:cubicBezTo>
                    <a:pt x="93606" y="717720"/>
                    <a:pt x="93644" y="717821"/>
                    <a:pt x="94110" y="719062"/>
                  </a:cubicBezTo>
                  <a:lnTo>
                    <a:pt x="97656" y="728519"/>
                  </a:lnTo>
                  <a:cubicBezTo>
                    <a:pt x="97670" y="728520"/>
                    <a:pt x="98266" y="728570"/>
                    <a:pt x="124003" y="730681"/>
                  </a:cubicBezTo>
                  <a:cubicBezTo>
                    <a:pt x="124003" y="730661"/>
                    <a:pt x="124003" y="729131"/>
                    <a:pt x="124003" y="607460"/>
                  </a:cubicBezTo>
                  <a:cubicBezTo>
                    <a:pt x="124012" y="607460"/>
                    <a:pt x="124131" y="607460"/>
                    <a:pt x="126030" y="607460"/>
                  </a:cubicBezTo>
                  <a:lnTo>
                    <a:pt x="140217" y="607460"/>
                  </a:lnTo>
                  <a:cubicBezTo>
                    <a:pt x="140217" y="607438"/>
                    <a:pt x="140217" y="605724"/>
                    <a:pt x="140217" y="471268"/>
                  </a:cubicBezTo>
                  <a:cubicBezTo>
                    <a:pt x="140225" y="471268"/>
                    <a:pt x="140333" y="471268"/>
                    <a:pt x="141990" y="471268"/>
                  </a:cubicBezTo>
                  <a:lnTo>
                    <a:pt x="154404" y="471268"/>
                  </a:lnTo>
                  <a:cubicBezTo>
                    <a:pt x="154404" y="471251"/>
                    <a:pt x="154404" y="469845"/>
                    <a:pt x="154404" y="356694"/>
                  </a:cubicBezTo>
                  <a:cubicBezTo>
                    <a:pt x="158457" y="354532"/>
                    <a:pt x="158457" y="354532"/>
                    <a:pt x="158457" y="328590"/>
                  </a:cubicBezTo>
                  <a:cubicBezTo>
                    <a:pt x="158464" y="328590"/>
                    <a:pt x="158584" y="328590"/>
                    <a:pt x="160484" y="328590"/>
                  </a:cubicBezTo>
                  <a:lnTo>
                    <a:pt x="174671" y="328590"/>
                  </a:lnTo>
                  <a:cubicBezTo>
                    <a:pt x="174682" y="328567"/>
                    <a:pt x="175288" y="327200"/>
                    <a:pt x="211151" y="246443"/>
                  </a:cubicBezTo>
                  <a:cubicBezTo>
                    <a:pt x="211151" y="246429"/>
                    <a:pt x="211185" y="244478"/>
                    <a:pt x="21520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62E52FEE-A7BA-48A1-8BB1-79DCEDDEABA6}"/>
              </a:ext>
            </a:extLst>
          </p:cNvPr>
          <p:cNvSpPr/>
          <p:nvPr/>
        </p:nvSpPr>
        <p:spPr>
          <a:xfrm>
            <a:off x="0" y="1181292"/>
            <a:ext cx="4645742" cy="4771975"/>
          </a:xfrm>
          <a:prstGeom prst="flowChartDocumen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935EB1-A3B2-4C47-B7DD-D3FE8758C4BD}"/>
              </a:ext>
            </a:extLst>
          </p:cNvPr>
          <p:cNvSpPr txBox="1"/>
          <p:nvPr/>
        </p:nvSpPr>
        <p:spPr>
          <a:xfrm>
            <a:off x="73816" y="1950771"/>
            <a:ext cx="46457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Adjusting price based on Consumer Price Index (CPI) for each month 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Removing observation with missing values: 	</a:t>
            </a:r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55,600 rows to 48,500 rows</a:t>
            </a: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Removing extreme outliers:</a:t>
            </a:r>
          </a:p>
          <a:p>
            <a:pPr algn="ctr"/>
            <a:r>
              <a:rPr lang="en-US" sz="1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48,500 rows to 40,000 rows</a:t>
            </a:r>
          </a:p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Left with 40,000 x 14 dataset</a:t>
            </a:r>
          </a:p>
          <a:p>
            <a:pPr algn="ctr"/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EEB3969C-7FA3-47F6-BA7A-29C829958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5658604"/>
              </p:ext>
            </p:extLst>
          </p:nvPr>
        </p:nvGraphicFramePr>
        <p:xfrm>
          <a:off x="9160798" y="1654369"/>
          <a:ext cx="3859688" cy="5162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8D8B7A17-05EF-4C33-B192-391974296A48}"/>
              </a:ext>
            </a:extLst>
          </p:cNvPr>
          <p:cNvSpPr txBox="1"/>
          <p:nvPr/>
        </p:nvSpPr>
        <p:spPr>
          <a:xfrm>
            <a:off x="10483623" y="1294917"/>
            <a:ext cx="156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Predictor Variables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213749F-295D-48CB-9FE7-179550A0E2A9}"/>
              </a:ext>
            </a:extLst>
          </p:cNvPr>
          <p:cNvSpPr txBox="1"/>
          <p:nvPr/>
        </p:nvSpPr>
        <p:spPr>
          <a:xfrm>
            <a:off x="8954690" y="3467944"/>
            <a:ext cx="1274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</a:t>
            </a:r>
          </a:p>
        </p:txBody>
      </p:sp>
      <p:pic>
        <p:nvPicPr>
          <p:cNvPr id="102" name="Picture 101" descr="Logo&#10;&#10;Description automatically generated">
            <a:extLst>
              <a:ext uri="{FF2B5EF4-FFF2-40B4-BE49-F238E27FC236}">
                <a16:creationId xmlns:a16="http://schemas.microsoft.com/office/drawing/2014/main" id="{BB347A70-1170-4B30-BB8B-C0EAA47140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7339" y="1745917"/>
            <a:ext cx="509334" cy="20485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C2617B1E-CD6C-4C40-940D-1D728123C633}"/>
              </a:ext>
            </a:extLst>
          </p:cNvPr>
          <p:cNvSpPr txBox="1"/>
          <p:nvPr/>
        </p:nvSpPr>
        <p:spPr>
          <a:xfrm>
            <a:off x="5742458" y="1698342"/>
            <a:ext cx="2063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Using regex to convert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21E74B45-3A72-46CD-874B-916E59E8DB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6426" y="3167340"/>
            <a:ext cx="3174604" cy="516545"/>
          </a:xfrm>
          <a:prstGeom prst="rect">
            <a:avLst/>
          </a:prstGeom>
        </p:spPr>
      </p:pic>
      <p:pic>
        <p:nvPicPr>
          <p:cNvPr id="105" name="Picture 10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0E16A07-8130-4798-B6F2-F630F07014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5012" y="2183516"/>
            <a:ext cx="2757527" cy="570839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35C494C-28A7-4869-9009-7CFF87865AA5}"/>
              </a:ext>
            </a:extLst>
          </p:cNvPr>
          <p:cNvCxnSpPr>
            <a:cxnSpLocks/>
          </p:cNvCxnSpPr>
          <p:nvPr/>
        </p:nvCxnSpPr>
        <p:spPr>
          <a:xfrm>
            <a:off x="6965959" y="2798599"/>
            <a:ext cx="0" cy="2622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4" descr="Google sheets - Free logo icons">
            <a:extLst>
              <a:ext uri="{FF2B5EF4-FFF2-40B4-BE49-F238E27FC236}">
                <a16:creationId xmlns:a16="http://schemas.microsoft.com/office/drawing/2014/main" id="{E9226E30-14A7-46BC-818B-E4E4E79C5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905" y="4235734"/>
            <a:ext cx="300825" cy="3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8DA2DD5-668D-4B4D-B6E7-D582AB20DFC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47501"/>
          <a:stretch/>
        </p:blipFill>
        <p:spPr>
          <a:xfrm>
            <a:off x="5450416" y="4983290"/>
            <a:ext cx="3001590" cy="502962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42245930-AB14-48FE-99F2-FEFE55F483FE}"/>
              </a:ext>
            </a:extLst>
          </p:cNvPr>
          <p:cNvSpPr txBox="1"/>
          <p:nvPr/>
        </p:nvSpPr>
        <p:spPr>
          <a:xfrm>
            <a:off x="5736673" y="3836715"/>
            <a:ext cx="3119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Google Sheets to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latitude and longitude   </a:t>
            </a: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F2F0BDE-49A0-4472-8634-A9430B6DEB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66756"/>
          <a:stretch/>
        </p:blipFill>
        <p:spPr>
          <a:xfrm>
            <a:off x="5476426" y="5835964"/>
            <a:ext cx="1784589" cy="546508"/>
          </a:xfrm>
          <a:prstGeom prst="rect">
            <a:avLst/>
          </a:prstGeom>
        </p:spPr>
      </p:pic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1A52668E-6602-4603-B55F-E16A6EC38C03}"/>
              </a:ext>
            </a:extLst>
          </p:cNvPr>
          <p:cNvCxnSpPr>
            <a:cxnSpLocks/>
          </p:cNvCxnSpPr>
          <p:nvPr/>
        </p:nvCxnSpPr>
        <p:spPr>
          <a:xfrm>
            <a:off x="6585899" y="5458532"/>
            <a:ext cx="0" cy="37743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BD3868-3A5C-413D-B381-D1FF95261D18}"/>
              </a:ext>
            </a:extLst>
          </p:cNvPr>
          <p:cNvCxnSpPr>
            <a:cxnSpLocks/>
          </p:cNvCxnSpPr>
          <p:nvPr/>
        </p:nvCxnSpPr>
        <p:spPr>
          <a:xfrm>
            <a:off x="9010386" y="1895323"/>
            <a:ext cx="14246" cy="444283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1AC9B75-22A6-4110-A489-2E228885D398}"/>
              </a:ext>
            </a:extLst>
          </p:cNvPr>
          <p:cNvCxnSpPr>
            <a:cxnSpLocks/>
          </p:cNvCxnSpPr>
          <p:nvPr/>
        </p:nvCxnSpPr>
        <p:spPr>
          <a:xfrm>
            <a:off x="5002807" y="1835422"/>
            <a:ext cx="14246" cy="4442834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C3779C0-1516-E970-E069-43A1E7445C00}"/>
              </a:ext>
            </a:extLst>
          </p:cNvPr>
          <p:cNvSpPr/>
          <p:nvPr/>
        </p:nvSpPr>
        <p:spPr>
          <a:xfrm>
            <a:off x="1566596" y="264347"/>
            <a:ext cx="2252043" cy="761467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Wrangling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6E036DF-78F3-F10A-5427-FDE5E1A41245}"/>
              </a:ext>
            </a:extLst>
          </p:cNvPr>
          <p:cNvSpPr/>
          <p:nvPr/>
        </p:nvSpPr>
        <p:spPr>
          <a:xfrm>
            <a:off x="1650594" y="592773"/>
            <a:ext cx="833517" cy="3542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1726E6F-87A4-1AA0-5447-7052B4EAF799}"/>
              </a:ext>
            </a:extLst>
          </p:cNvPr>
          <p:cNvSpPr/>
          <p:nvPr/>
        </p:nvSpPr>
        <p:spPr>
          <a:xfrm>
            <a:off x="2675806" y="592773"/>
            <a:ext cx="1019246" cy="354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B8DC530-CCB9-610D-C02B-F47E791B9CEA}"/>
              </a:ext>
            </a:extLst>
          </p:cNvPr>
          <p:cNvSpPr/>
          <p:nvPr/>
        </p:nvSpPr>
        <p:spPr>
          <a:xfrm>
            <a:off x="4030722" y="266587"/>
            <a:ext cx="317068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A3A92EC-6542-C6A3-4819-6C4ED2715AD5}"/>
              </a:ext>
            </a:extLst>
          </p:cNvPr>
          <p:cNvSpPr/>
          <p:nvPr/>
        </p:nvSpPr>
        <p:spPr>
          <a:xfrm>
            <a:off x="4071334" y="581312"/>
            <a:ext cx="991187" cy="3441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F77A898-FC6D-6620-8829-8BAF539BE777}"/>
              </a:ext>
            </a:extLst>
          </p:cNvPr>
          <p:cNvSpPr/>
          <p:nvPr/>
        </p:nvSpPr>
        <p:spPr>
          <a:xfrm>
            <a:off x="5241663" y="587918"/>
            <a:ext cx="722776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25B142-4595-B7A4-72C4-A67113E19A0A}"/>
              </a:ext>
            </a:extLst>
          </p:cNvPr>
          <p:cNvSpPr/>
          <p:nvPr/>
        </p:nvSpPr>
        <p:spPr>
          <a:xfrm>
            <a:off x="6176521" y="587918"/>
            <a:ext cx="991187" cy="345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FA5FCA-232A-4108-70C9-0EEEAD7AA4B1}"/>
              </a:ext>
            </a:extLst>
          </p:cNvPr>
          <p:cNvSpPr/>
          <p:nvPr/>
        </p:nvSpPr>
        <p:spPr>
          <a:xfrm>
            <a:off x="7413494" y="264346"/>
            <a:ext cx="303500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8E1D001-3072-FAE2-1087-7415DE90D49C}"/>
              </a:ext>
            </a:extLst>
          </p:cNvPr>
          <p:cNvSpPr/>
          <p:nvPr/>
        </p:nvSpPr>
        <p:spPr>
          <a:xfrm>
            <a:off x="7550409" y="592773"/>
            <a:ext cx="740728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Method Selection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1986772-0289-6488-6778-FF32F451FACF}"/>
              </a:ext>
            </a:extLst>
          </p:cNvPr>
          <p:cNvSpPr/>
          <p:nvPr/>
        </p:nvSpPr>
        <p:spPr>
          <a:xfrm>
            <a:off x="8505700" y="592410"/>
            <a:ext cx="931395" cy="3411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729FCE-D2C7-8DD5-57A8-36F0D2C2C215}"/>
              </a:ext>
            </a:extLst>
          </p:cNvPr>
          <p:cNvSpPr/>
          <p:nvPr/>
        </p:nvSpPr>
        <p:spPr>
          <a:xfrm>
            <a:off x="9600534" y="599144"/>
            <a:ext cx="731927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D50EFFD-DF3A-88DF-EA14-D859BEB344FA}"/>
              </a:ext>
            </a:extLst>
          </p:cNvPr>
          <p:cNvSpPr/>
          <p:nvPr/>
        </p:nvSpPr>
        <p:spPr>
          <a:xfrm>
            <a:off x="10674067" y="264345"/>
            <a:ext cx="802276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DD51641-7C8D-775E-D482-FF64FF5C743F}"/>
              </a:ext>
            </a:extLst>
          </p:cNvPr>
          <p:cNvCxnSpPr>
            <a:cxnSpLocks/>
            <a:endCxn id="47" idx="1"/>
          </p:cNvCxnSpPr>
          <p:nvPr/>
        </p:nvCxnSpPr>
        <p:spPr>
          <a:xfrm flipV="1">
            <a:off x="1368673" y="645081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265721E-35B3-4BA9-B03C-645F3E0A13B2}"/>
              </a:ext>
            </a:extLst>
          </p:cNvPr>
          <p:cNvCxnSpPr>
            <a:cxnSpLocks/>
          </p:cNvCxnSpPr>
          <p:nvPr/>
        </p:nvCxnSpPr>
        <p:spPr>
          <a:xfrm flipV="1">
            <a:off x="3818895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04B0D10-BF7A-206D-3E41-C8C2FC19221E}"/>
              </a:ext>
            </a:extLst>
          </p:cNvPr>
          <p:cNvCxnSpPr>
            <a:cxnSpLocks/>
          </p:cNvCxnSpPr>
          <p:nvPr/>
        </p:nvCxnSpPr>
        <p:spPr>
          <a:xfrm flipV="1">
            <a:off x="7215106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DBFA7F4-D2BD-A465-3330-EE563DBBFB52}"/>
              </a:ext>
            </a:extLst>
          </p:cNvPr>
          <p:cNvCxnSpPr>
            <a:cxnSpLocks/>
          </p:cNvCxnSpPr>
          <p:nvPr/>
        </p:nvCxnSpPr>
        <p:spPr>
          <a:xfrm flipV="1">
            <a:off x="10462663" y="6551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B1AE4771-D10D-70D3-9552-3AB352B28FE7}"/>
              </a:ext>
            </a:extLst>
          </p:cNvPr>
          <p:cNvCxnSpPr>
            <a:cxnSpLocks/>
          </p:cNvCxnSpPr>
          <p:nvPr/>
        </p:nvCxnSpPr>
        <p:spPr>
          <a:xfrm flipV="1">
            <a:off x="2489261" y="766728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E106783-DDF2-7E01-009E-333931137197}"/>
              </a:ext>
            </a:extLst>
          </p:cNvPr>
          <p:cNvCxnSpPr>
            <a:cxnSpLocks/>
          </p:cNvCxnSpPr>
          <p:nvPr/>
        </p:nvCxnSpPr>
        <p:spPr>
          <a:xfrm flipV="1">
            <a:off x="5037938" y="77748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DA17EAE-10AF-35B9-270F-26726A55FB6C}"/>
              </a:ext>
            </a:extLst>
          </p:cNvPr>
          <p:cNvCxnSpPr>
            <a:cxnSpLocks/>
          </p:cNvCxnSpPr>
          <p:nvPr/>
        </p:nvCxnSpPr>
        <p:spPr>
          <a:xfrm flipV="1">
            <a:off x="5974392" y="758226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9B6BEC9-4653-B55D-1300-30DC7CC154CD}"/>
              </a:ext>
            </a:extLst>
          </p:cNvPr>
          <p:cNvCxnSpPr>
            <a:cxnSpLocks/>
          </p:cNvCxnSpPr>
          <p:nvPr/>
        </p:nvCxnSpPr>
        <p:spPr>
          <a:xfrm flipV="1">
            <a:off x="8303449" y="7582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A29A815-FE49-BD91-0A2D-5237E2C317F5}"/>
              </a:ext>
            </a:extLst>
          </p:cNvPr>
          <p:cNvCxnSpPr>
            <a:cxnSpLocks/>
          </p:cNvCxnSpPr>
          <p:nvPr/>
        </p:nvCxnSpPr>
        <p:spPr>
          <a:xfrm flipV="1">
            <a:off x="9402611" y="758224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4C0C6011-A7A0-68AC-817F-1F6D8905C5CC}"/>
              </a:ext>
            </a:extLst>
          </p:cNvPr>
          <p:cNvSpPr/>
          <p:nvPr/>
        </p:nvSpPr>
        <p:spPr>
          <a:xfrm>
            <a:off x="561451" y="264344"/>
            <a:ext cx="802276" cy="76146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83670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EC0906D4-7047-BB59-178B-F97768BA2DBA}"/>
              </a:ext>
            </a:extLst>
          </p:cNvPr>
          <p:cNvSpPr txBox="1"/>
          <p:nvPr/>
        </p:nvSpPr>
        <p:spPr>
          <a:xfrm>
            <a:off x="2560320" y="5583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62E52FEE-A7BA-48A1-8BB1-79DCEDDEABA6}"/>
              </a:ext>
            </a:extLst>
          </p:cNvPr>
          <p:cNvSpPr/>
          <p:nvPr/>
        </p:nvSpPr>
        <p:spPr>
          <a:xfrm>
            <a:off x="0" y="1031054"/>
            <a:ext cx="4169657" cy="5826945"/>
          </a:xfrm>
          <a:prstGeom prst="flowChartDocumen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8DB0174-F456-4283-98F5-A17BE5A78F8D}"/>
              </a:ext>
            </a:extLst>
          </p:cNvPr>
          <p:cNvGrpSpPr/>
          <p:nvPr/>
        </p:nvGrpSpPr>
        <p:grpSpPr>
          <a:xfrm>
            <a:off x="0" y="4866678"/>
            <a:ext cx="2237697" cy="1976574"/>
            <a:chOff x="4827829" y="2130863"/>
            <a:chExt cx="2237697" cy="233098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1805C0B-496C-4A8A-AFF3-8FFDC54BA2CE}"/>
                </a:ext>
              </a:extLst>
            </p:cNvPr>
            <p:cNvGrpSpPr/>
            <p:nvPr/>
          </p:nvGrpSpPr>
          <p:grpSpPr>
            <a:xfrm>
              <a:off x="4827829" y="3277343"/>
              <a:ext cx="2237697" cy="1177047"/>
              <a:chOff x="4827829" y="3277343"/>
              <a:chExt cx="2237697" cy="1177047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0FA972E0-0811-4883-8457-8FD05977F0C8}"/>
                  </a:ext>
                </a:extLst>
              </p:cNvPr>
              <p:cNvSpPr/>
              <p:nvPr/>
            </p:nvSpPr>
            <p:spPr>
              <a:xfrm>
                <a:off x="4827829" y="3277343"/>
                <a:ext cx="239061" cy="1177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EDCEB8C-4EF0-433A-86E0-86886277B115}"/>
                  </a:ext>
                </a:extLst>
              </p:cNvPr>
              <p:cNvSpPr/>
              <p:nvPr/>
            </p:nvSpPr>
            <p:spPr>
              <a:xfrm>
                <a:off x="5177389" y="3277343"/>
                <a:ext cx="464495" cy="1177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A1A049CA-BE21-4D11-9988-CF7C3186BFE5}"/>
                  </a:ext>
                </a:extLst>
              </p:cNvPr>
              <p:cNvSpPr/>
              <p:nvPr/>
            </p:nvSpPr>
            <p:spPr>
              <a:xfrm>
                <a:off x="5691034" y="3277343"/>
                <a:ext cx="413272" cy="1177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A54E877E-705A-4EA4-958A-0EBC785EF4A9}"/>
                  </a:ext>
                </a:extLst>
              </p:cNvPr>
              <p:cNvSpPr/>
              <p:nvPr/>
            </p:nvSpPr>
            <p:spPr>
              <a:xfrm>
                <a:off x="6280477" y="3277343"/>
                <a:ext cx="413272" cy="1177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777BF84-C252-4E98-A9DB-BD85D8048BE4}"/>
                  </a:ext>
                </a:extLst>
              </p:cNvPr>
              <p:cNvSpPr/>
              <p:nvPr/>
            </p:nvSpPr>
            <p:spPr>
              <a:xfrm>
                <a:off x="6812752" y="3277343"/>
                <a:ext cx="252774" cy="1177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0119579-33EE-4F7F-9302-1967298BFBB2}"/>
                </a:ext>
              </a:extLst>
            </p:cNvPr>
            <p:cNvGrpSpPr/>
            <p:nvPr/>
          </p:nvGrpSpPr>
          <p:grpSpPr>
            <a:xfrm>
              <a:off x="4827829" y="2130863"/>
              <a:ext cx="2237697" cy="2330989"/>
              <a:chOff x="4291146" y="1780667"/>
              <a:chExt cx="2237697" cy="2330989"/>
            </a:xfrm>
          </p:grpSpPr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77523C8A-5914-4DDB-BBB9-BBD6FD0CADED}"/>
                  </a:ext>
                </a:extLst>
              </p:cNvPr>
              <p:cNvSpPr/>
              <p:nvPr/>
            </p:nvSpPr>
            <p:spPr>
              <a:xfrm>
                <a:off x="5167978" y="199229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D8CEE86-C742-4991-9B04-416B390CA455}"/>
                  </a:ext>
                </a:extLst>
              </p:cNvPr>
              <p:cNvSpPr/>
              <p:nvPr/>
            </p:nvSpPr>
            <p:spPr>
              <a:xfrm>
                <a:off x="5647752" y="213508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C2F2FA4-EBC3-4699-ACC8-170A0532C810}"/>
                  </a:ext>
                </a:extLst>
              </p:cNvPr>
              <p:cNvSpPr/>
              <p:nvPr/>
            </p:nvSpPr>
            <p:spPr>
              <a:xfrm>
                <a:off x="4641189" y="178066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37225C7-BCBC-405B-AF18-6B68A93A967B}"/>
                  </a:ext>
                </a:extLst>
              </p:cNvPr>
              <p:cNvSpPr/>
              <p:nvPr/>
            </p:nvSpPr>
            <p:spPr>
              <a:xfrm>
                <a:off x="6276070" y="251415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4BBEB31-1C95-40E9-B957-FA20DFEDFB60}"/>
                  </a:ext>
                </a:extLst>
              </p:cNvPr>
              <p:cNvSpPr/>
              <p:nvPr/>
            </p:nvSpPr>
            <p:spPr>
              <a:xfrm>
                <a:off x="4291146" y="252148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D93DFBB-ADAE-4A81-8002-153B71FCF7E6}"/>
              </a:ext>
            </a:extLst>
          </p:cNvPr>
          <p:cNvGrpSpPr/>
          <p:nvPr/>
        </p:nvGrpSpPr>
        <p:grpSpPr>
          <a:xfrm>
            <a:off x="2303737" y="5076481"/>
            <a:ext cx="1702480" cy="1784835"/>
            <a:chOff x="4827829" y="2130863"/>
            <a:chExt cx="2237697" cy="233098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159579B-4B9E-4043-A403-310F3C2E8A0F}"/>
                </a:ext>
              </a:extLst>
            </p:cNvPr>
            <p:cNvGrpSpPr/>
            <p:nvPr/>
          </p:nvGrpSpPr>
          <p:grpSpPr>
            <a:xfrm>
              <a:off x="4827829" y="3277343"/>
              <a:ext cx="2237697" cy="1177047"/>
              <a:chOff x="4827829" y="3277343"/>
              <a:chExt cx="2237697" cy="1177047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453086C5-565D-4972-A7F4-AFBD8E23EE27}"/>
                  </a:ext>
                </a:extLst>
              </p:cNvPr>
              <p:cNvSpPr/>
              <p:nvPr/>
            </p:nvSpPr>
            <p:spPr>
              <a:xfrm>
                <a:off x="4827829" y="3277343"/>
                <a:ext cx="239061" cy="1177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D24E872F-0333-4102-9FBC-DDF7C0EF0AAF}"/>
                  </a:ext>
                </a:extLst>
              </p:cNvPr>
              <p:cNvSpPr/>
              <p:nvPr/>
            </p:nvSpPr>
            <p:spPr>
              <a:xfrm>
                <a:off x="5177389" y="3277343"/>
                <a:ext cx="464495" cy="1177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7B5BE2C3-ACAB-4FFA-9475-45AB42BA2953}"/>
                  </a:ext>
                </a:extLst>
              </p:cNvPr>
              <p:cNvSpPr/>
              <p:nvPr/>
            </p:nvSpPr>
            <p:spPr>
              <a:xfrm>
                <a:off x="5691034" y="3277343"/>
                <a:ext cx="413272" cy="1177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FB56CEE-B5BB-4C90-9280-43F9732E0597}"/>
                  </a:ext>
                </a:extLst>
              </p:cNvPr>
              <p:cNvSpPr/>
              <p:nvPr/>
            </p:nvSpPr>
            <p:spPr>
              <a:xfrm>
                <a:off x="6280477" y="3277343"/>
                <a:ext cx="413272" cy="1177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882BB57D-6EEC-4665-91A5-CCC0333EAFD3}"/>
                  </a:ext>
                </a:extLst>
              </p:cNvPr>
              <p:cNvSpPr/>
              <p:nvPr/>
            </p:nvSpPr>
            <p:spPr>
              <a:xfrm>
                <a:off x="6812752" y="3277343"/>
                <a:ext cx="252774" cy="117704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3BE6EFAC-0BCA-42BC-8A40-C8E3ADA8EA17}"/>
                </a:ext>
              </a:extLst>
            </p:cNvPr>
            <p:cNvGrpSpPr/>
            <p:nvPr/>
          </p:nvGrpSpPr>
          <p:grpSpPr>
            <a:xfrm>
              <a:off x="4827829" y="2130863"/>
              <a:ext cx="2237697" cy="2330989"/>
              <a:chOff x="4291146" y="1780667"/>
              <a:chExt cx="2237697" cy="2330989"/>
            </a:xfrm>
          </p:grpSpPr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8F742C7-684C-40B5-985E-43DB2A5EBECA}"/>
                  </a:ext>
                </a:extLst>
              </p:cNvPr>
              <p:cNvSpPr/>
              <p:nvPr/>
            </p:nvSpPr>
            <p:spPr>
              <a:xfrm>
                <a:off x="5167978" y="1992296"/>
                <a:ext cx="428693" cy="2119360"/>
              </a:xfrm>
              <a:custGeom>
                <a:avLst/>
                <a:gdLst>
                  <a:gd name="connsiteX0" fmla="*/ 477202 w 476250"/>
                  <a:gd name="connsiteY0" fmla="*/ 2308860 h 2305050"/>
                  <a:gd name="connsiteX1" fmla="*/ 0 w 476250"/>
                  <a:gd name="connsiteY1" fmla="*/ 2308860 h 2305050"/>
                  <a:gd name="connsiteX2" fmla="*/ 0 w 476250"/>
                  <a:gd name="connsiteY2" fmla="*/ 0 h 2305050"/>
                  <a:gd name="connsiteX3" fmla="*/ 477202 w 476250"/>
                  <a:gd name="connsiteY3" fmla="*/ 0 h 2305050"/>
                  <a:gd name="connsiteX4" fmla="*/ 477202 w 476250"/>
                  <a:gd name="connsiteY4" fmla="*/ 2308860 h 2305050"/>
                  <a:gd name="connsiteX5" fmla="*/ 452438 w 476250"/>
                  <a:gd name="connsiteY5" fmla="*/ 1071563 h 2305050"/>
                  <a:gd name="connsiteX6" fmla="*/ 332422 w 476250"/>
                  <a:gd name="connsiteY6" fmla="*/ 1071563 h 2305050"/>
                  <a:gd name="connsiteX7" fmla="*/ 332422 w 476250"/>
                  <a:gd name="connsiteY7" fmla="*/ 1188720 h 2305050"/>
                  <a:gd name="connsiteX8" fmla="*/ 452438 w 476250"/>
                  <a:gd name="connsiteY8" fmla="*/ 1188720 h 2305050"/>
                  <a:gd name="connsiteX9" fmla="*/ 452438 w 476250"/>
                  <a:gd name="connsiteY9" fmla="*/ 1071563 h 2305050"/>
                  <a:gd name="connsiteX10" fmla="*/ 298132 w 476250"/>
                  <a:gd name="connsiteY10" fmla="*/ 1190625 h 2305050"/>
                  <a:gd name="connsiteX11" fmla="*/ 298132 w 476250"/>
                  <a:gd name="connsiteY11" fmla="*/ 1070610 h 2305050"/>
                  <a:gd name="connsiteX12" fmla="*/ 180975 w 476250"/>
                  <a:gd name="connsiteY12" fmla="*/ 1070610 h 2305050"/>
                  <a:gd name="connsiteX13" fmla="*/ 180975 w 476250"/>
                  <a:gd name="connsiteY13" fmla="*/ 1190625 h 2305050"/>
                  <a:gd name="connsiteX14" fmla="*/ 298132 w 476250"/>
                  <a:gd name="connsiteY14" fmla="*/ 1190625 h 2305050"/>
                  <a:gd name="connsiteX15" fmla="*/ 27622 w 476250"/>
                  <a:gd name="connsiteY15" fmla="*/ 1188720 h 2305050"/>
                  <a:gd name="connsiteX16" fmla="*/ 146685 w 476250"/>
                  <a:gd name="connsiteY16" fmla="*/ 1188720 h 2305050"/>
                  <a:gd name="connsiteX17" fmla="*/ 146685 w 476250"/>
                  <a:gd name="connsiteY17" fmla="*/ 1070610 h 2305050"/>
                  <a:gd name="connsiteX18" fmla="*/ 27622 w 476250"/>
                  <a:gd name="connsiteY18" fmla="*/ 1070610 h 2305050"/>
                  <a:gd name="connsiteX19" fmla="*/ 27622 w 476250"/>
                  <a:gd name="connsiteY19" fmla="*/ 1188720 h 2305050"/>
                  <a:gd name="connsiteX20" fmla="*/ 28575 w 476250"/>
                  <a:gd name="connsiteY20" fmla="*/ 328613 h 2305050"/>
                  <a:gd name="connsiteX21" fmla="*/ 28575 w 476250"/>
                  <a:gd name="connsiteY21" fmla="*/ 448627 h 2305050"/>
                  <a:gd name="connsiteX22" fmla="*/ 147638 w 476250"/>
                  <a:gd name="connsiteY22" fmla="*/ 448627 h 2305050"/>
                  <a:gd name="connsiteX23" fmla="*/ 147638 w 476250"/>
                  <a:gd name="connsiteY23" fmla="*/ 328613 h 2305050"/>
                  <a:gd name="connsiteX24" fmla="*/ 28575 w 476250"/>
                  <a:gd name="connsiteY24" fmla="*/ 328613 h 2305050"/>
                  <a:gd name="connsiteX25" fmla="*/ 450532 w 476250"/>
                  <a:gd name="connsiteY25" fmla="*/ 744855 h 2305050"/>
                  <a:gd name="connsiteX26" fmla="*/ 450532 w 476250"/>
                  <a:gd name="connsiteY26" fmla="*/ 627697 h 2305050"/>
                  <a:gd name="connsiteX27" fmla="*/ 331470 w 476250"/>
                  <a:gd name="connsiteY27" fmla="*/ 627697 h 2305050"/>
                  <a:gd name="connsiteX28" fmla="*/ 331470 w 476250"/>
                  <a:gd name="connsiteY28" fmla="*/ 744855 h 2305050"/>
                  <a:gd name="connsiteX29" fmla="*/ 450532 w 476250"/>
                  <a:gd name="connsiteY29" fmla="*/ 744855 h 2305050"/>
                  <a:gd name="connsiteX30" fmla="*/ 147638 w 476250"/>
                  <a:gd name="connsiteY30" fmla="*/ 626745 h 2305050"/>
                  <a:gd name="connsiteX31" fmla="*/ 27622 w 476250"/>
                  <a:gd name="connsiteY31" fmla="*/ 626745 h 2305050"/>
                  <a:gd name="connsiteX32" fmla="*/ 27622 w 476250"/>
                  <a:gd name="connsiteY32" fmla="*/ 743902 h 2305050"/>
                  <a:gd name="connsiteX33" fmla="*/ 147638 w 476250"/>
                  <a:gd name="connsiteY33" fmla="*/ 743902 h 2305050"/>
                  <a:gd name="connsiteX34" fmla="*/ 147638 w 476250"/>
                  <a:gd name="connsiteY34" fmla="*/ 626745 h 2305050"/>
                  <a:gd name="connsiteX35" fmla="*/ 298132 w 476250"/>
                  <a:gd name="connsiteY35" fmla="*/ 1337310 h 2305050"/>
                  <a:gd name="connsiteX36" fmla="*/ 298132 w 476250"/>
                  <a:gd name="connsiteY36" fmla="*/ 1219200 h 2305050"/>
                  <a:gd name="connsiteX37" fmla="*/ 180975 w 476250"/>
                  <a:gd name="connsiteY37" fmla="*/ 1219200 h 2305050"/>
                  <a:gd name="connsiteX38" fmla="*/ 180975 w 476250"/>
                  <a:gd name="connsiteY38" fmla="*/ 1337310 h 2305050"/>
                  <a:gd name="connsiteX39" fmla="*/ 298132 w 476250"/>
                  <a:gd name="connsiteY39" fmla="*/ 1337310 h 2305050"/>
                  <a:gd name="connsiteX40" fmla="*/ 180022 w 476250"/>
                  <a:gd name="connsiteY40" fmla="*/ 476250 h 2305050"/>
                  <a:gd name="connsiteX41" fmla="*/ 180022 w 476250"/>
                  <a:gd name="connsiteY41" fmla="*/ 595313 h 2305050"/>
                  <a:gd name="connsiteX42" fmla="*/ 299085 w 476250"/>
                  <a:gd name="connsiteY42" fmla="*/ 595313 h 2305050"/>
                  <a:gd name="connsiteX43" fmla="*/ 299085 w 476250"/>
                  <a:gd name="connsiteY43" fmla="*/ 476250 h 2305050"/>
                  <a:gd name="connsiteX44" fmla="*/ 180022 w 476250"/>
                  <a:gd name="connsiteY44" fmla="*/ 476250 h 2305050"/>
                  <a:gd name="connsiteX45" fmla="*/ 452438 w 476250"/>
                  <a:gd name="connsiteY45" fmla="*/ 32385 h 2305050"/>
                  <a:gd name="connsiteX46" fmla="*/ 330518 w 476250"/>
                  <a:gd name="connsiteY46" fmla="*/ 32385 h 2305050"/>
                  <a:gd name="connsiteX47" fmla="*/ 330518 w 476250"/>
                  <a:gd name="connsiteY47" fmla="*/ 148590 h 2305050"/>
                  <a:gd name="connsiteX48" fmla="*/ 452438 w 476250"/>
                  <a:gd name="connsiteY48" fmla="*/ 148590 h 2305050"/>
                  <a:gd name="connsiteX49" fmla="*/ 452438 w 476250"/>
                  <a:gd name="connsiteY49" fmla="*/ 32385 h 2305050"/>
                  <a:gd name="connsiteX50" fmla="*/ 300038 w 476250"/>
                  <a:gd name="connsiteY50" fmla="*/ 31432 h 2305050"/>
                  <a:gd name="connsiteX51" fmla="*/ 180022 w 476250"/>
                  <a:gd name="connsiteY51" fmla="*/ 31432 h 2305050"/>
                  <a:gd name="connsiteX52" fmla="*/ 180022 w 476250"/>
                  <a:gd name="connsiteY52" fmla="*/ 149542 h 2305050"/>
                  <a:gd name="connsiteX53" fmla="*/ 300038 w 476250"/>
                  <a:gd name="connsiteY53" fmla="*/ 149542 h 2305050"/>
                  <a:gd name="connsiteX54" fmla="*/ 300038 w 476250"/>
                  <a:gd name="connsiteY54" fmla="*/ 31432 h 2305050"/>
                  <a:gd name="connsiteX55" fmla="*/ 300038 w 476250"/>
                  <a:gd name="connsiteY55" fmla="*/ 299085 h 2305050"/>
                  <a:gd name="connsiteX56" fmla="*/ 300038 w 476250"/>
                  <a:gd name="connsiteY56" fmla="*/ 180022 h 2305050"/>
                  <a:gd name="connsiteX57" fmla="*/ 179070 w 476250"/>
                  <a:gd name="connsiteY57" fmla="*/ 180022 h 2305050"/>
                  <a:gd name="connsiteX58" fmla="*/ 179070 w 476250"/>
                  <a:gd name="connsiteY58" fmla="*/ 299085 h 2305050"/>
                  <a:gd name="connsiteX59" fmla="*/ 300038 w 476250"/>
                  <a:gd name="connsiteY59" fmla="*/ 299085 h 2305050"/>
                  <a:gd name="connsiteX60" fmla="*/ 147638 w 476250"/>
                  <a:gd name="connsiteY60" fmla="*/ 477202 h 2305050"/>
                  <a:gd name="connsiteX61" fmla="*/ 26670 w 476250"/>
                  <a:gd name="connsiteY61" fmla="*/ 477202 h 2305050"/>
                  <a:gd name="connsiteX62" fmla="*/ 26670 w 476250"/>
                  <a:gd name="connsiteY62" fmla="*/ 594360 h 2305050"/>
                  <a:gd name="connsiteX63" fmla="*/ 147638 w 476250"/>
                  <a:gd name="connsiteY63" fmla="*/ 594360 h 2305050"/>
                  <a:gd name="connsiteX64" fmla="*/ 147638 w 476250"/>
                  <a:gd name="connsiteY64" fmla="*/ 477202 h 2305050"/>
                  <a:gd name="connsiteX65" fmla="*/ 450532 w 476250"/>
                  <a:gd name="connsiteY65" fmla="*/ 1041082 h 2305050"/>
                  <a:gd name="connsiteX66" fmla="*/ 450532 w 476250"/>
                  <a:gd name="connsiteY66" fmla="*/ 923925 h 2305050"/>
                  <a:gd name="connsiteX67" fmla="*/ 331470 w 476250"/>
                  <a:gd name="connsiteY67" fmla="*/ 923925 h 2305050"/>
                  <a:gd name="connsiteX68" fmla="*/ 331470 w 476250"/>
                  <a:gd name="connsiteY68" fmla="*/ 1041082 h 2305050"/>
                  <a:gd name="connsiteX69" fmla="*/ 450532 w 476250"/>
                  <a:gd name="connsiteY69" fmla="*/ 1041082 h 2305050"/>
                  <a:gd name="connsiteX70" fmla="*/ 332422 w 476250"/>
                  <a:gd name="connsiteY70" fmla="*/ 1218248 h 2305050"/>
                  <a:gd name="connsiteX71" fmla="*/ 332422 w 476250"/>
                  <a:gd name="connsiteY71" fmla="*/ 1336357 h 2305050"/>
                  <a:gd name="connsiteX72" fmla="*/ 451485 w 476250"/>
                  <a:gd name="connsiteY72" fmla="*/ 1336357 h 2305050"/>
                  <a:gd name="connsiteX73" fmla="*/ 451485 w 476250"/>
                  <a:gd name="connsiteY73" fmla="*/ 1218248 h 2305050"/>
                  <a:gd name="connsiteX74" fmla="*/ 332422 w 476250"/>
                  <a:gd name="connsiteY74" fmla="*/ 1218248 h 2305050"/>
                  <a:gd name="connsiteX75" fmla="*/ 452438 w 476250"/>
                  <a:gd name="connsiteY75" fmla="*/ 447675 h 2305050"/>
                  <a:gd name="connsiteX76" fmla="*/ 452438 w 476250"/>
                  <a:gd name="connsiteY76" fmla="*/ 329565 h 2305050"/>
                  <a:gd name="connsiteX77" fmla="*/ 331470 w 476250"/>
                  <a:gd name="connsiteY77" fmla="*/ 329565 h 2305050"/>
                  <a:gd name="connsiteX78" fmla="*/ 331470 w 476250"/>
                  <a:gd name="connsiteY78" fmla="*/ 447675 h 2305050"/>
                  <a:gd name="connsiteX79" fmla="*/ 452438 w 476250"/>
                  <a:gd name="connsiteY79" fmla="*/ 447675 h 2305050"/>
                  <a:gd name="connsiteX80" fmla="*/ 300038 w 476250"/>
                  <a:gd name="connsiteY80" fmla="*/ 448627 h 2305050"/>
                  <a:gd name="connsiteX81" fmla="*/ 300038 w 476250"/>
                  <a:gd name="connsiteY81" fmla="*/ 328613 h 2305050"/>
                  <a:gd name="connsiteX82" fmla="*/ 180022 w 476250"/>
                  <a:gd name="connsiteY82" fmla="*/ 328613 h 2305050"/>
                  <a:gd name="connsiteX83" fmla="*/ 180022 w 476250"/>
                  <a:gd name="connsiteY83" fmla="*/ 448627 h 2305050"/>
                  <a:gd name="connsiteX84" fmla="*/ 300038 w 476250"/>
                  <a:gd name="connsiteY84" fmla="*/ 448627 h 2305050"/>
                  <a:gd name="connsiteX85" fmla="*/ 146685 w 476250"/>
                  <a:gd name="connsiteY85" fmla="*/ 299085 h 2305050"/>
                  <a:gd name="connsiteX86" fmla="*/ 146685 w 476250"/>
                  <a:gd name="connsiteY86" fmla="*/ 181927 h 2305050"/>
                  <a:gd name="connsiteX87" fmla="*/ 27622 w 476250"/>
                  <a:gd name="connsiteY87" fmla="*/ 181927 h 2305050"/>
                  <a:gd name="connsiteX88" fmla="*/ 27622 w 476250"/>
                  <a:gd name="connsiteY88" fmla="*/ 299085 h 2305050"/>
                  <a:gd name="connsiteX89" fmla="*/ 146685 w 476250"/>
                  <a:gd name="connsiteY89" fmla="*/ 299085 h 2305050"/>
                  <a:gd name="connsiteX90" fmla="*/ 145732 w 476250"/>
                  <a:gd name="connsiteY90" fmla="*/ 889635 h 2305050"/>
                  <a:gd name="connsiteX91" fmla="*/ 145732 w 476250"/>
                  <a:gd name="connsiteY91" fmla="*/ 772477 h 2305050"/>
                  <a:gd name="connsiteX92" fmla="*/ 28575 w 476250"/>
                  <a:gd name="connsiteY92" fmla="*/ 772477 h 2305050"/>
                  <a:gd name="connsiteX93" fmla="*/ 28575 w 476250"/>
                  <a:gd name="connsiteY93" fmla="*/ 889635 h 2305050"/>
                  <a:gd name="connsiteX94" fmla="*/ 145732 w 476250"/>
                  <a:gd name="connsiteY94" fmla="*/ 889635 h 2305050"/>
                  <a:gd name="connsiteX95" fmla="*/ 179070 w 476250"/>
                  <a:gd name="connsiteY95" fmla="*/ 889635 h 2305050"/>
                  <a:gd name="connsiteX96" fmla="*/ 298132 w 476250"/>
                  <a:gd name="connsiteY96" fmla="*/ 889635 h 2305050"/>
                  <a:gd name="connsiteX97" fmla="*/ 298132 w 476250"/>
                  <a:gd name="connsiteY97" fmla="*/ 772477 h 2305050"/>
                  <a:gd name="connsiteX98" fmla="*/ 179070 w 476250"/>
                  <a:gd name="connsiteY98" fmla="*/ 772477 h 2305050"/>
                  <a:gd name="connsiteX99" fmla="*/ 179070 w 476250"/>
                  <a:gd name="connsiteY99" fmla="*/ 889635 h 2305050"/>
                  <a:gd name="connsiteX100" fmla="*/ 450532 w 476250"/>
                  <a:gd name="connsiteY100" fmla="*/ 890588 h 2305050"/>
                  <a:gd name="connsiteX101" fmla="*/ 450532 w 476250"/>
                  <a:gd name="connsiteY101" fmla="*/ 771525 h 2305050"/>
                  <a:gd name="connsiteX102" fmla="*/ 331470 w 476250"/>
                  <a:gd name="connsiteY102" fmla="*/ 771525 h 2305050"/>
                  <a:gd name="connsiteX103" fmla="*/ 331470 w 476250"/>
                  <a:gd name="connsiteY103" fmla="*/ 890588 h 2305050"/>
                  <a:gd name="connsiteX104" fmla="*/ 450532 w 476250"/>
                  <a:gd name="connsiteY104" fmla="*/ 890588 h 2305050"/>
                  <a:gd name="connsiteX105" fmla="*/ 298132 w 476250"/>
                  <a:gd name="connsiteY105" fmla="*/ 1370648 h 2305050"/>
                  <a:gd name="connsiteX106" fmla="*/ 180022 w 476250"/>
                  <a:gd name="connsiteY106" fmla="*/ 1370648 h 2305050"/>
                  <a:gd name="connsiteX107" fmla="*/ 180022 w 476250"/>
                  <a:gd name="connsiteY107" fmla="*/ 1486853 h 2305050"/>
                  <a:gd name="connsiteX108" fmla="*/ 298132 w 476250"/>
                  <a:gd name="connsiteY108" fmla="*/ 1486853 h 2305050"/>
                  <a:gd name="connsiteX109" fmla="*/ 298132 w 476250"/>
                  <a:gd name="connsiteY109" fmla="*/ 1370648 h 2305050"/>
                  <a:gd name="connsiteX110" fmla="*/ 299085 w 476250"/>
                  <a:gd name="connsiteY110" fmla="*/ 1632585 h 2305050"/>
                  <a:gd name="connsiteX111" fmla="*/ 299085 w 476250"/>
                  <a:gd name="connsiteY111" fmla="*/ 1516380 h 2305050"/>
                  <a:gd name="connsiteX112" fmla="*/ 179070 w 476250"/>
                  <a:gd name="connsiteY112" fmla="*/ 1516380 h 2305050"/>
                  <a:gd name="connsiteX113" fmla="*/ 179070 w 476250"/>
                  <a:gd name="connsiteY113" fmla="*/ 1632585 h 2305050"/>
                  <a:gd name="connsiteX114" fmla="*/ 299085 w 476250"/>
                  <a:gd name="connsiteY114" fmla="*/ 1632585 h 2305050"/>
                  <a:gd name="connsiteX115" fmla="*/ 146685 w 476250"/>
                  <a:gd name="connsiteY115" fmla="*/ 1370648 h 2305050"/>
                  <a:gd name="connsiteX116" fmla="*/ 28575 w 476250"/>
                  <a:gd name="connsiteY116" fmla="*/ 1370648 h 2305050"/>
                  <a:gd name="connsiteX117" fmla="*/ 28575 w 476250"/>
                  <a:gd name="connsiteY117" fmla="*/ 1486853 h 2305050"/>
                  <a:gd name="connsiteX118" fmla="*/ 146685 w 476250"/>
                  <a:gd name="connsiteY118" fmla="*/ 1486853 h 2305050"/>
                  <a:gd name="connsiteX119" fmla="*/ 146685 w 476250"/>
                  <a:gd name="connsiteY119" fmla="*/ 1370648 h 2305050"/>
                  <a:gd name="connsiteX120" fmla="*/ 449580 w 476250"/>
                  <a:gd name="connsiteY120" fmla="*/ 1631632 h 2305050"/>
                  <a:gd name="connsiteX121" fmla="*/ 449580 w 476250"/>
                  <a:gd name="connsiteY121" fmla="*/ 1514475 h 2305050"/>
                  <a:gd name="connsiteX122" fmla="*/ 332422 w 476250"/>
                  <a:gd name="connsiteY122" fmla="*/ 1514475 h 2305050"/>
                  <a:gd name="connsiteX123" fmla="*/ 332422 w 476250"/>
                  <a:gd name="connsiteY123" fmla="*/ 1631632 h 2305050"/>
                  <a:gd name="connsiteX124" fmla="*/ 449580 w 476250"/>
                  <a:gd name="connsiteY124" fmla="*/ 1631632 h 2305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476250" h="2305050">
                    <a:moveTo>
                      <a:pt x="477202" y="2308860"/>
                    </a:moveTo>
                    <a:cubicBezTo>
                      <a:pt x="316230" y="2308860"/>
                      <a:pt x="160020" y="2308860"/>
                      <a:pt x="0" y="2308860"/>
                    </a:cubicBezTo>
                    <a:cubicBezTo>
                      <a:pt x="0" y="1539240"/>
                      <a:pt x="0" y="771525"/>
                      <a:pt x="0" y="0"/>
                    </a:cubicBezTo>
                    <a:cubicBezTo>
                      <a:pt x="157163" y="0"/>
                      <a:pt x="315277" y="0"/>
                      <a:pt x="477202" y="0"/>
                    </a:cubicBezTo>
                    <a:cubicBezTo>
                      <a:pt x="477202" y="767715"/>
                      <a:pt x="477202" y="1536382"/>
                      <a:pt x="477202" y="2308860"/>
                    </a:cubicBezTo>
                    <a:close/>
                    <a:moveTo>
                      <a:pt x="452438" y="1071563"/>
                    </a:moveTo>
                    <a:cubicBezTo>
                      <a:pt x="412432" y="1071563"/>
                      <a:pt x="372427" y="1071563"/>
                      <a:pt x="332422" y="1071563"/>
                    </a:cubicBezTo>
                    <a:cubicBezTo>
                      <a:pt x="332422" y="1112520"/>
                      <a:pt x="332422" y="1150620"/>
                      <a:pt x="332422" y="1188720"/>
                    </a:cubicBezTo>
                    <a:cubicBezTo>
                      <a:pt x="374332" y="1188720"/>
                      <a:pt x="412432" y="1188720"/>
                      <a:pt x="452438" y="1188720"/>
                    </a:cubicBezTo>
                    <a:cubicBezTo>
                      <a:pt x="452438" y="1147763"/>
                      <a:pt x="452438" y="1111567"/>
                      <a:pt x="452438" y="1071563"/>
                    </a:cubicBezTo>
                    <a:close/>
                    <a:moveTo>
                      <a:pt x="298132" y="1190625"/>
                    </a:moveTo>
                    <a:cubicBezTo>
                      <a:pt x="298132" y="1147763"/>
                      <a:pt x="298132" y="1108710"/>
                      <a:pt x="298132" y="1070610"/>
                    </a:cubicBezTo>
                    <a:cubicBezTo>
                      <a:pt x="256222" y="1070610"/>
                      <a:pt x="218122" y="1070610"/>
                      <a:pt x="180975" y="1070610"/>
                    </a:cubicBezTo>
                    <a:cubicBezTo>
                      <a:pt x="180975" y="1112520"/>
                      <a:pt x="180975" y="1151573"/>
                      <a:pt x="180975" y="1190625"/>
                    </a:cubicBezTo>
                    <a:cubicBezTo>
                      <a:pt x="220980" y="1190625"/>
                      <a:pt x="257175" y="1190625"/>
                      <a:pt x="298132" y="1190625"/>
                    </a:cubicBezTo>
                    <a:close/>
                    <a:moveTo>
                      <a:pt x="27622" y="1188720"/>
                    </a:moveTo>
                    <a:cubicBezTo>
                      <a:pt x="68580" y="1188720"/>
                      <a:pt x="106680" y="1188720"/>
                      <a:pt x="146685" y="1188720"/>
                    </a:cubicBezTo>
                    <a:cubicBezTo>
                      <a:pt x="146685" y="1146810"/>
                      <a:pt x="146685" y="1108710"/>
                      <a:pt x="146685" y="1070610"/>
                    </a:cubicBezTo>
                    <a:cubicBezTo>
                      <a:pt x="104775" y="1070610"/>
                      <a:pt x="66675" y="1070610"/>
                      <a:pt x="27622" y="1070610"/>
                    </a:cubicBezTo>
                    <a:cubicBezTo>
                      <a:pt x="27622" y="1112520"/>
                      <a:pt x="27622" y="1149667"/>
                      <a:pt x="27622" y="1188720"/>
                    </a:cubicBezTo>
                    <a:close/>
                    <a:moveTo>
                      <a:pt x="28575" y="328613"/>
                    </a:moveTo>
                    <a:cubicBezTo>
                      <a:pt x="28575" y="372427"/>
                      <a:pt x="28575" y="410527"/>
                      <a:pt x="28575" y="448627"/>
                    </a:cubicBezTo>
                    <a:cubicBezTo>
                      <a:pt x="70485" y="448627"/>
                      <a:pt x="107632" y="448627"/>
                      <a:pt x="147638" y="448627"/>
                    </a:cubicBezTo>
                    <a:cubicBezTo>
                      <a:pt x="147638" y="407670"/>
                      <a:pt x="147638" y="369570"/>
                      <a:pt x="147638" y="328613"/>
                    </a:cubicBezTo>
                    <a:cubicBezTo>
                      <a:pt x="106680" y="328613"/>
                      <a:pt x="68580" y="328613"/>
                      <a:pt x="28575" y="328613"/>
                    </a:cubicBezTo>
                    <a:close/>
                    <a:moveTo>
                      <a:pt x="450532" y="744855"/>
                    </a:moveTo>
                    <a:cubicBezTo>
                      <a:pt x="450532" y="702945"/>
                      <a:pt x="450532" y="664845"/>
                      <a:pt x="450532" y="627697"/>
                    </a:cubicBezTo>
                    <a:cubicBezTo>
                      <a:pt x="408622" y="627697"/>
                      <a:pt x="369570" y="627697"/>
                      <a:pt x="331470" y="627697"/>
                    </a:cubicBezTo>
                    <a:cubicBezTo>
                      <a:pt x="331470" y="668655"/>
                      <a:pt x="331470" y="705802"/>
                      <a:pt x="331470" y="744855"/>
                    </a:cubicBezTo>
                    <a:cubicBezTo>
                      <a:pt x="371475" y="744855"/>
                      <a:pt x="409575" y="744855"/>
                      <a:pt x="450532" y="744855"/>
                    </a:cubicBezTo>
                    <a:close/>
                    <a:moveTo>
                      <a:pt x="147638" y="626745"/>
                    </a:moveTo>
                    <a:cubicBezTo>
                      <a:pt x="106680" y="626745"/>
                      <a:pt x="67627" y="626745"/>
                      <a:pt x="27622" y="626745"/>
                    </a:cubicBezTo>
                    <a:cubicBezTo>
                      <a:pt x="27622" y="667702"/>
                      <a:pt x="27622" y="706755"/>
                      <a:pt x="27622" y="743902"/>
                    </a:cubicBezTo>
                    <a:cubicBezTo>
                      <a:pt x="69532" y="743902"/>
                      <a:pt x="107632" y="743902"/>
                      <a:pt x="147638" y="743902"/>
                    </a:cubicBezTo>
                    <a:cubicBezTo>
                      <a:pt x="147638" y="702945"/>
                      <a:pt x="147638" y="665797"/>
                      <a:pt x="147638" y="626745"/>
                    </a:cubicBezTo>
                    <a:close/>
                    <a:moveTo>
                      <a:pt x="298132" y="1337310"/>
                    </a:moveTo>
                    <a:cubicBezTo>
                      <a:pt x="298132" y="1295400"/>
                      <a:pt x="298132" y="1257300"/>
                      <a:pt x="298132" y="1219200"/>
                    </a:cubicBezTo>
                    <a:cubicBezTo>
                      <a:pt x="256222" y="1219200"/>
                      <a:pt x="219075" y="1219200"/>
                      <a:pt x="180975" y="1219200"/>
                    </a:cubicBezTo>
                    <a:cubicBezTo>
                      <a:pt x="180975" y="1260157"/>
                      <a:pt x="180975" y="1298257"/>
                      <a:pt x="180975" y="1337310"/>
                    </a:cubicBezTo>
                    <a:cubicBezTo>
                      <a:pt x="220980" y="1337310"/>
                      <a:pt x="257175" y="1337310"/>
                      <a:pt x="298132" y="1337310"/>
                    </a:cubicBezTo>
                    <a:close/>
                    <a:moveTo>
                      <a:pt x="180022" y="476250"/>
                    </a:moveTo>
                    <a:cubicBezTo>
                      <a:pt x="180022" y="518160"/>
                      <a:pt x="180022" y="556260"/>
                      <a:pt x="180022" y="595313"/>
                    </a:cubicBezTo>
                    <a:cubicBezTo>
                      <a:pt x="220980" y="595313"/>
                      <a:pt x="259080" y="595313"/>
                      <a:pt x="299085" y="595313"/>
                    </a:cubicBezTo>
                    <a:cubicBezTo>
                      <a:pt x="299085" y="554355"/>
                      <a:pt x="299085" y="516255"/>
                      <a:pt x="299085" y="476250"/>
                    </a:cubicBezTo>
                    <a:cubicBezTo>
                      <a:pt x="259080" y="476250"/>
                      <a:pt x="220980" y="476250"/>
                      <a:pt x="180022" y="476250"/>
                    </a:cubicBezTo>
                    <a:close/>
                    <a:moveTo>
                      <a:pt x="452438" y="32385"/>
                    </a:moveTo>
                    <a:cubicBezTo>
                      <a:pt x="411480" y="32385"/>
                      <a:pt x="372427" y="32385"/>
                      <a:pt x="330518" y="32385"/>
                    </a:cubicBezTo>
                    <a:cubicBezTo>
                      <a:pt x="330518" y="71438"/>
                      <a:pt x="330518" y="108585"/>
                      <a:pt x="330518" y="148590"/>
                    </a:cubicBezTo>
                    <a:cubicBezTo>
                      <a:pt x="371475" y="148590"/>
                      <a:pt x="411480" y="148590"/>
                      <a:pt x="452438" y="148590"/>
                    </a:cubicBezTo>
                    <a:cubicBezTo>
                      <a:pt x="452438" y="109538"/>
                      <a:pt x="452438" y="73342"/>
                      <a:pt x="452438" y="32385"/>
                    </a:cubicBezTo>
                    <a:close/>
                    <a:moveTo>
                      <a:pt x="300038" y="31432"/>
                    </a:moveTo>
                    <a:cubicBezTo>
                      <a:pt x="257175" y="31432"/>
                      <a:pt x="219075" y="31432"/>
                      <a:pt x="180022" y="31432"/>
                    </a:cubicBezTo>
                    <a:cubicBezTo>
                      <a:pt x="180022" y="72390"/>
                      <a:pt x="180022" y="111442"/>
                      <a:pt x="180022" y="149542"/>
                    </a:cubicBezTo>
                    <a:cubicBezTo>
                      <a:pt x="221932" y="149542"/>
                      <a:pt x="260985" y="149542"/>
                      <a:pt x="300038" y="149542"/>
                    </a:cubicBezTo>
                    <a:cubicBezTo>
                      <a:pt x="300038" y="108585"/>
                      <a:pt x="300038" y="71438"/>
                      <a:pt x="300038" y="31432"/>
                    </a:cubicBezTo>
                    <a:close/>
                    <a:moveTo>
                      <a:pt x="300038" y="299085"/>
                    </a:moveTo>
                    <a:cubicBezTo>
                      <a:pt x="300038" y="257175"/>
                      <a:pt x="300038" y="220027"/>
                      <a:pt x="300038" y="180022"/>
                    </a:cubicBezTo>
                    <a:cubicBezTo>
                      <a:pt x="259080" y="180022"/>
                      <a:pt x="220027" y="180022"/>
                      <a:pt x="179070" y="180022"/>
                    </a:cubicBezTo>
                    <a:cubicBezTo>
                      <a:pt x="179070" y="220027"/>
                      <a:pt x="179070" y="258127"/>
                      <a:pt x="179070" y="299085"/>
                    </a:cubicBezTo>
                    <a:cubicBezTo>
                      <a:pt x="220027" y="299085"/>
                      <a:pt x="258127" y="299085"/>
                      <a:pt x="300038" y="299085"/>
                    </a:cubicBezTo>
                    <a:close/>
                    <a:moveTo>
                      <a:pt x="147638" y="477202"/>
                    </a:moveTo>
                    <a:cubicBezTo>
                      <a:pt x="104775" y="477202"/>
                      <a:pt x="66675" y="477202"/>
                      <a:pt x="26670" y="477202"/>
                    </a:cubicBezTo>
                    <a:cubicBezTo>
                      <a:pt x="26670" y="517207"/>
                      <a:pt x="26670" y="554355"/>
                      <a:pt x="26670" y="594360"/>
                    </a:cubicBezTo>
                    <a:cubicBezTo>
                      <a:pt x="67627" y="594360"/>
                      <a:pt x="106680" y="594360"/>
                      <a:pt x="147638" y="594360"/>
                    </a:cubicBezTo>
                    <a:cubicBezTo>
                      <a:pt x="147638" y="554355"/>
                      <a:pt x="147638" y="517207"/>
                      <a:pt x="147638" y="477202"/>
                    </a:cubicBezTo>
                    <a:close/>
                    <a:moveTo>
                      <a:pt x="450532" y="1041082"/>
                    </a:moveTo>
                    <a:cubicBezTo>
                      <a:pt x="450532" y="1001077"/>
                      <a:pt x="450532" y="962025"/>
                      <a:pt x="450532" y="923925"/>
                    </a:cubicBezTo>
                    <a:cubicBezTo>
                      <a:pt x="408622" y="923925"/>
                      <a:pt x="370522" y="923925"/>
                      <a:pt x="331470" y="923925"/>
                    </a:cubicBezTo>
                    <a:cubicBezTo>
                      <a:pt x="331470" y="964882"/>
                      <a:pt x="331470" y="1002030"/>
                      <a:pt x="331470" y="1041082"/>
                    </a:cubicBezTo>
                    <a:cubicBezTo>
                      <a:pt x="372427" y="1041082"/>
                      <a:pt x="410527" y="1041082"/>
                      <a:pt x="450532" y="1041082"/>
                    </a:cubicBezTo>
                    <a:close/>
                    <a:moveTo>
                      <a:pt x="332422" y="1218248"/>
                    </a:moveTo>
                    <a:cubicBezTo>
                      <a:pt x="332422" y="1258253"/>
                      <a:pt x="332422" y="1296353"/>
                      <a:pt x="332422" y="1336357"/>
                    </a:cubicBezTo>
                    <a:cubicBezTo>
                      <a:pt x="373380" y="1336357"/>
                      <a:pt x="410527" y="1336357"/>
                      <a:pt x="451485" y="1336357"/>
                    </a:cubicBezTo>
                    <a:cubicBezTo>
                      <a:pt x="451485" y="1296353"/>
                      <a:pt x="451485" y="1257300"/>
                      <a:pt x="451485" y="1218248"/>
                    </a:cubicBezTo>
                    <a:cubicBezTo>
                      <a:pt x="409575" y="1218248"/>
                      <a:pt x="372427" y="1218248"/>
                      <a:pt x="332422" y="1218248"/>
                    </a:cubicBezTo>
                    <a:close/>
                    <a:moveTo>
                      <a:pt x="452438" y="447675"/>
                    </a:moveTo>
                    <a:cubicBezTo>
                      <a:pt x="452438" y="406717"/>
                      <a:pt x="452438" y="369570"/>
                      <a:pt x="452438" y="329565"/>
                    </a:cubicBezTo>
                    <a:cubicBezTo>
                      <a:pt x="411480" y="329565"/>
                      <a:pt x="371475" y="329565"/>
                      <a:pt x="331470" y="329565"/>
                    </a:cubicBezTo>
                    <a:cubicBezTo>
                      <a:pt x="331470" y="370522"/>
                      <a:pt x="331470" y="408622"/>
                      <a:pt x="331470" y="447675"/>
                    </a:cubicBezTo>
                    <a:cubicBezTo>
                      <a:pt x="371475" y="447675"/>
                      <a:pt x="409575" y="447675"/>
                      <a:pt x="452438" y="447675"/>
                    </a:cubicBezTo>
                    <a:close/>
                    <a:moveTo>
                      <a:pt x="300038" y="448627"/>
                    </a:moveTo>
                    <a:cubicBezTo>
                      <a:pt x="300038" y="405765"/>
                      <a:pt x="300038" y="368617"/>
                      <a:pt x="300038" y="328613"/>
                    </a:cubicBezTo>
                    <a:cubicBezTo>
                      <a:pt x="258127" y="328613"/>
                      <a:pt x="219075" y="328613"/>
                      <a:pt x="180022" y="328613"/>
                    </a:cubicBezTo>
                    <a:cubicBezTo>
                      <a:pt x="180022" y="370522"/>
                      <a:pt x="180022" y="408622"/>
                      <a:pt x="180022" y="448627"/>
                    </a:cubicBezTo>
                    <a:cubicBezTo>
                      <a:pt x="220980" y="448627"/>
                      <a:pt x="258127" y="448627"/>
                      <a:pt x="300038" y="448627"/>
                    </a:cubicBezTo>
                    <a:close/>
                    <a:moveTo>
                      <a:pt x="146685" y="299085"/>
                    </a:moveTo>
                    <a:cubicBezTo>
                      <a:pt x="146685" y="256222"/>
                      <a:pt x="146685" y="218122"/>
                      <a:pt x="146685" y="181927"/>
                    </a:cubicBezTo>
                    <a:cubicBezTo>
                      <a:pt x="103822" y="181927"/>
                      <a:pt x="65722" y="181927"/>
                      <a:pt x="27622" y="181927"/>
                    </a:cubicBezTo>
                    <a:cubicBezTo>
                      <a:pt x="27622" y="222885"/>
                      <a:pt x="27622" y="260032"/>
                      <a:pt x="27622" y="299085"/>
                    </a:cubicBezTo>
                    <a:cubicBezTo>
                      <a:pt x="67627" y="299085"/>
                      <a:pt x="104775" y="299085"/>
                      <a:pt x="146685" y="299085"/>
                    </a:cubicBezTo>
                    <a:close/>
                    <a:moveTo>
                      <a:pt x="145732" y="889635"/>
                    </a:moveTo>
                    <a:cubicBezTo>
                      <a:pt x="145732" y="848677"/>
                      <a:pt x="145732" y="810577"/>
                      <a:pt x="145732" y="772477"/>
                    </a:cubicBezTo>
                    <a:cubicBezTo>
                      <a:pt x="103822" y="772477"/>
                      <a:pt x="66675" y="772477"/>
                      <a:pt x="28575" y="772477"/>
                    </a:cubicBezTo>
                    <a:cubicBezTo>
                      <a:pt x="28575" y="813435"/>
                      <a:pt x="28575" y="851535"/>
                      <a:pt x="28575" y="889635"/>
                    </a:cubicBezTo>
                    <a:cubicBezTo>
                      <a:pt x="70485" y="889635"/>
                      <a:pt x="107632" y="889635"/>
                      <a:pt x="145732" y="889635"/>
                    </a:cubicBezTo>
                    <a:close/>
                    <a:moveTo>
                      <a:pt x="179070" y="889635"/>
                    </a:moveTo>
                    <a:cubicBezTo>
                      <a:pt x="220027" y="889635"/>
                      <a:pt x="258127" y="889635"/>
                      <a:pt x="298132" y="889635"/>
                    </a:cubicBezTo>
                    <a:cubicBezTo>
                      <a:pt x="298132" y="848677"/>
                      <a:pt x="298132" y="810577"/>
                      <a:pt x="298132" y="772477"/>
                    </a:cubicBezTo>
                    <a:cubicBezTo>
                      <a:pt x="256222" y="772477"/>
                      <a:pt x="219075" y="772477"/>
                      <a:pt x="179070" y="772477"/>
                    </a:cubicBezTo>
                    <a:cubicBezTo>
                      <a:pt x="179070" y="812482"/>
                      <a:pt x="179070" y="849630"/>
                      <a:pt x="179070" y="889635"/>
                    </a:cubicBezTo>
                    <a:close/>
                    <a:moveTo>
                      <a:pt x="450532" y="890588"/>
                    </a:moveTo>
                    <a:cubicBezTo>
                      <a:pt x="450532" y="849630"/>
                      <a:pt x="450532" y="811530"/>
                      <a:pt x="450532" y="771525"/>
                    </a:cubicBezTo>
                    <a:cubicBezTo>
                      <a:pt x="409575" y="771525"/>
                      <a:pt x="372427" y="771525"/>
                      <a:pt x="331470" y="771525"/>
                    </a:cubicBezTo>
                    <a:cubicBezTo>
                      <a:pt x="331470" y="811530"/>
                      <a:pt x="331470" y="850582"/>
                      <a:pt x="331470" y="890588"/>
                    </a:cubicBezTo>
                    <a:cubicBezTo>
                      <a:pt x="372427" y="890588"/>
                      <a:pt x="410527" y="890588"/>
                      <a:pt x="450532" y="890588"/>
                    </a:cubicBezTo>
                    <a:close/>
                    <a:moveTo>
                      <a:pt x="298132" y="1370648"/>
                    </a:moveTo>
                    <a:cubicBezTo>
                      <a:pt x="257175" y="1370648"/>
                      <a:pt x="218122" y="1370648"/>
                      <a:pt x="180022" y="1370648"/>
                    </a:cubicBezTo>
                    <a:cubicBezTo>
                      <a:pt x="180022" y="1410653"/>
                      <a:pt x="180022" y="1447800"/>
                      <a:pt x="180022" y="1486853"/>
                    </a:cubicBezTo>
                    <a:cubicBezTo>
                      <a:pt x="220980" y="1486853"/>
                      <a:pt x="257175" y="1486853"/>
                      <a:pt x="298132" y="1486853"/>
                    </a:cubicBezTo>
                    <a:cubicBezTo>
                      <a:pt x="298132" y="1447800"/>
                      <a:pt x="298132" y="1411605"/>
                      <a:pt x="298132" y="1370648"/>
                    </a:cubicBezTo>
                    <a:close/>
                    <a:moveTo>
                      <a:pt x="299085" y="1632585"/>
                    </a:moveTo>
                    <a:cubicBezTo>
                      <a:pt x="299085" y="1590675"/>
                      <a:pt x="299085" y="1553528"/>
                      <a:pt x="299085" y="1516380"/>
                    </a:cubicBezTo>
                    <a:cubicBezTo>
                      <a:pt x="258127" y="1516380"/>
                      <a:pt x="219075" y="1516380"/>
                      <a:pt x="179070" y="1516380"/>
                    </a:cubicBezTo>
                    <a:cubicBezTo>
                      <a:pt x="179070" y="1557338"/>
                      <a:pt x="179070" y="1594485"/>
                      <a:pt x="179070" y="1632585"/>
                    </a:cubicBezTo>
                    <a:cubicBezTo>
                      <a:pt x="219075" y="1632585"/>
                      <a:pt x="256222" y="1632585"/>
                      <a:pt x="299085" y="1632585"/>
                    </a:cubicBezTo>
                    <a:close/>
                    <a:moveTo>
                      <a:pt x="146685" y="1370648"/>
                    </a:moveTo>
                    <a:cubicBezTo>
                      <a:pt x="104775" y="1370648"/>
                      <a:pt x="65722" y="1370648"/>
                      <a:pt x="28575" y="1370648"/>
                    </a:cubicBezTo>
                    <a:cubicBezTo>
                      <a:pt x="28575" y="1410653"/>
                      <a:pt x="28575" y="1447800"/>
                      <a:pt x="28575" y="1486853"/>
                    </a:cubicBezTo>
                    <a:cubicBezTo>
                      <a:pt x="69532" y="1486853"/>
                      <a:pt x="106680" y="1486853"/>
                      <a:pt x="146685" y="1486853"/>
                    </a:cubicBezTo>
                    <a:cubicBezTo>
                      <a:pt x="146685" y="1447800"/>
                      <a:pt x="146685" y="1410653"/>
                      <a:pt x="146685" y="1370648"/>
                    </a:cubicBezTo>
                    <a:close/>
                    <a:moveTo>
                      <a:pt x="449580" y="1631632"/>
                    </a:moveTo>
                    <a:cubicBezTo>
                      <a:pt x="449580" y="1591628"/>
                      <a:pt x="449580" y="1553528"/>
                      <a:pt x="449580" y="1514475"/>
                    </a:cubicBezTo>
                    <a:cubicBezTo>
                      <a:pt x="409575" y="1514475"/>
                      <a:pt x="372427" y="1514475"/>
                      <a:pt x="332422" y="1514475"/>
                    </a:cubicBezTo>
                    <a:cubicBezTo>
                      <a:pt x="332422" y="1554480"/>
                      <a:pt x="332422" y="1592580"/>
                      <a:pt x="332422" y="1631632"/>
                    </a:cubicBezTo>
                    <a:cubicBezTo>
                      <a:pt x="373380" y="1631632"/>
                      <a:pt x="410527" y="1631632"/>
                      <a:pt x="449580" y="163163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68761D2-8AF3-4E53-86AD-A9FE1D1C728C}"/>
                  </a:ext>
                </a:extLst>
              </p:cNvPr>
              <p:cNvSpPr/>
              <p:nvPr/>
            </p:nvSpPr>
            <p:spPr>
              <a:xfrm>
                <a:off x="5647752" y="2135080"/>
                <a:ext cx="565541" cy="1976576"/>
              </a:xfrm>
              <a:custGeom>
                <a:avLst/>
                <a:gdLst>
                  <a:gd name="connsiteX0" fmla="*/ 335796 w 565541"/>
                  <a:gd name="connsiteY0" fmla="*/ 1531565 h 1976576"/>
                  <a:gd name="connsiteX1" fmla="*/ 335796 w 565541"/>
                  <a:gd name="connsiteY1" fmla="*/ 1585857 h 1976576"/>
                  <a:gd name="connsiteX2" fmla="*/ 441823 w 565541"/>
                  <a:gd name="connsiteY2" fmla="*/ 1585857 h 1976576"/>
                  <a:gd name="connsiteX3" fmla="*/ 441823 w 565541"/>
                  <a:gd name="connsiteY3" fmla="*/ 1531565 h 1976576"/>
                  <a:gd name="connsiteX4" fmla="*/ 123718 w 565541"/>
                  <a:gd name="connsiteY4" fmla="*/ 1526871 h 1976576"/>
                  <a:gd name="connsiteX5" fmla="*/ 123718 w 565541"/>
                  <a:gd name="connsiteY5" fmla="*/ 1581163 h 1976576"/>
                  <a:gd name="connsiteX6" fmla="*/ 229745 w 565541"/>
                  <a:gd name="connsiteY6" fmla="*/ 1581163 h 1976576"/>
                  <a:gd name="connsiteX7" fmla="*/ 229745 w 565541"/>
                  <a:gd name="connsiteY7" fmla="*/ 1526871 h 1976576"/>
                  <a:gd name="connsiteX8" fmla="*/ 335796 w 565541"/>
                  <a:gd name="connsiteY8" fmla="*/ 1409581 h 1976576"/>
                  <a:gd name="connsiteX9" fmla="*/ 335796 w 565541"/>
                  <a:gd name="connsiteY9" fmla="*/ 1463873 h 1976576"/>
                  <a:gd name="connsiteX10" fmla="*/ 441823 w 565541"/>
                  <a:gd name="connsiteY10" fmla="*/ 1463873 h 1976576"/>
                  <a:gd name="connsiteX11" fmla="*/ 441823 w 565541"/>
                  <a:gd name="connsiteY11" fmla="*/ 1409581 h 1976576"/>
                  <a:gd name="connsiteX12" fmla="*/ 123718 w 565541"/>
                  <a:gd name="connsiteY12" fmla="*/ 1404887 h 1976576"/>
                  <a:gd name="connsiteX13" fmla="*/ 123718 w 565541"/>
                  <a:gd name="connsiteY13" fmla="*/ 1459180 h 1976576"/>
                  <a:gd name="connsiteX14" fmla="*/ 229745 w 565541"/>
                  <a:gd name="connsiteY14" fmla="*/ 1459180 h 1976576"/>
                  <a:gd name="connsiteX15" fmla="*/ 229745 w 565541"/>
                  <a:gd name="connsiteY15" fmla="*/ 1404887 h 1976576"/>
                  <a:gd name="connsiteX16" fmla="*/ 335796 w 565541"/>
                  <a:gd name="connsiteY16" fmla="*/ 1287599 h 1976576"/>
                  <a:gd name="connsiteX17" fmla="*/ 335796 w 565541"/>
                  <a:gd name="connsiteY17" fmla="*/ 1341892 h 1976576"/>
                  <a:gd name="connsiteX18" fmla="*/ 441823 w 565541"/>
                  <a:gd name="connsiteY18" fmla="*/ 1341892 h 1976576"/>
                  <a:gd name="connsiteX19" fmla="*/ 441823 w 565541"/>
                  <a:gd name="connsiteY19" fmla="*/ 1287599 h 1976576"/>
                  <a:gd name="connsiteX20" fmla="*/ 123718 w 565541"/>
                  <a:gd name="connsiteY20" fmla="*/ 1282905 h 1976576"/>
                  <a:gd name="connsiteX21" fmla="*/ 123718 w 565541"/>
                  <a:gd name="connsiteY21" fmla="*/ 1337198 h 1976576"/>
                  <a:gd name="connsiteX22" fmla="*/ 229745 w 565541"/>
                  <a:gd name="connsiteY22" fmla="*/ 1337198 h 1976576"/>
                  <a:gd name="connsiteX23" fmla="*/ 229745 w 565541"/>
                  <a:gd name="connsiteY23" fmla="*/ 1282905 h 1976576"/>
                  <a:gd name="connsiteX24" fmla="*/ 335796 w 565541"/>
                  <a:gd name="connsiteY24" fmla="*/ 1165617 h 1976576"/>
                  <a:gd name="connsiteX25" fmla="*/ 335796 w 565541"/>
                  <a:gd name="connsiteY25" fmla="*/ 1219910 h 1976576"/>
                  <a:gd name="connsiteX26" fmla="*/ 441823 w 565541"/>
                  <a:gd name="connsiteY26" fmla="*/ 1219910 h 1976576"/>
                  <a:gd name="connsiteX27" fmla="*/ 441823 w 565541"/>
                  <a:gd name="connsiteY27" fmla="*/ 1165617 h 1976576"/>
                  <a:gd name="connsiteX28" fmla="*/ 123718 w 565541"/>
                  <a:gd name="connsiteY28" fmla="*/ 1160924 h 1976576"/>
                  <a:gd name="connsiteX29" fmla="*/ 123718 w 565541"/>
                  <a:gd name="connsiteY29" fmla="*/ 1215216 h 1976576"/>
                  <a:gd name="connsiteX30" fmla="*/ 229745 w 565541"/>
                  <a:gd name="connsiteY30" fmla="*/ 1215216 h 1976576"/>
                  <a:gd name="connsiteX31" fmla="*/ 229745 w 565541"/>
                  <a:gd name="connsiteY31" fmla="*/ 1160924 h 1976576"/>
                  <a:gd name="connsiteX32" fmla="*/ 335796 w 565541"/>
                  <a:gd name="connsiteY32" fmla="*/ 1043636 h 1976576"/>
                  <a:gd name="connsiteX33" fmla="*/ 335796 w 565541"/>
                  <a:gd name="connsiteY33" fmla="*/ 1097928 h 1976576"/>
                  <a:gd name="connsiteX34" fmla="*/ 441823 w 565541"/>
                  <a:gd name="connsiteY34" fmla="*/ 1097928 h 1976576"/>
                  <a:gd name="connsiteX35" fmla="*/ 441823 w 565541"/>
                  <a:gd name="connsiteY35" fmla="*/ 1043636 h 1976576"/>
                  <a:gd name="connsiteX36" fmla="*/ 123718 w 565541"/>
                  <a:gd name="connsiteY36" fmla="*/ 1038942 h 1976576"/>
                  <a:gd name="connsiteX37" fmla="*/ 123718 w 565541"/>
                  <a:gd name="connsiteY37" fmla="*/ 1093234 h 1976576"/>
                  <a:gd name="connsiteX38" fmla="*/ 229745 w 565541"/>
                  <a:gd name="connsiteY38" fmla="*/ 1093234 h 1976576"/>
                  <a:gd name="connsiteX39" fmla="*/ 229745 w 565541"/>
                  <a:gd name="connsiteY39" fmla="*/ 1038942 h 1976576"/>
                  <a:gd name="connsiteX40" fmla="*/ 335796 w 565541"/>
                  <a:gd name="connsiteY40" fmla="*/ 921654 h 1976576"/>
                  <a:gd name="connsiteX41" fmla="*/ 335796 w 565541"/>
                  <a:gd name="connsiteY41" fmla="*/ 975946 h 1976576"/>
                  <a:gd name="connsiteX42" fmla="*/ 441823 w 565541"/>
                  <a:gd name="connsiteY42" fmla="*/ 975946 h 1976576"/>
                  <a:gd name="connsiteX43" fmla="*/ 441823 w 565541"/>
                  <a:gd name="connsiteY43" fmla="*/ 921654 h 1976576"/>
                  <a:gd name="connsiteX44" fmla="*/ 123718 w 565541"/>
                  <a:gd name="connsiteY44" fmla="*/ 916960 h 1976576"/>
                  <a:gd name="connsiteX45" fmla="*/ 123718 w 565541"/>
                  <a:gd name="connsiteY45" fmla="*/ 971252 h 1976576"/>
                  <a:gd name="connsiteX46" fmla="*/ 229745 w 565541"/>
                  <a:gd name="connsiteY46" fmla="*/ 971252 h 1976576"/>
                  <a:gd name="connsiteX47" fmla="*/ 229745 w 565541"/>
                  <a:gd name="connsiteY47" fmla="*/ 916960 h 1976576"/>
                  <a:gd name="connsiteX48" fmla="*/ 335796 w 565541"/>
                  <a:gd name="connsiteY48" fmla="*/ 799672 h 1976576"/>
                  <a:gd name="connsiteX49" fmla="*/ 335796 w 565541"/>
                  <a:gd name="connsiteY49" fmla="*/ 853964 h 1976576"/>
                  <a:gd name="connsiteX50" fmla="*/ 441823 w 565541"/>
                  <a:gd name="connsiteY50" fmla="*/ 853964 h 1976576"/>
                  <a:gd name="connsiteX51" fmla="*/ 441823 w 565541"/>
                  <a:gd name="connsiteY51" fmla="*/ 799672 h 1976576"/>
                  <a:gd name="connsiteX52" fmla="*/ 123718 w 565541"/>
                  <a:gd name="connsiteY52" fmla="*/ 794978 h 1976576"/>
                  <a:gd name="connsiteX53" fmla="*/ 123718 w 565541"/>
                  <a:gd name="connsiteY53" fmla="*/ 849270 h 1976576"/>
                  <a:gd name="connsiteX54" fmla="*/ 229745 w 565541"/>
                  <a:gd name="connsiteY54" fmla="*/ 849270 h 1976576"/>
                  <a:gd name="connsiteX55" fmla="*/ 229745 w 565541"/>
                  <a:gd name="connsiteY55" fmla="*/ 794978 h 1976576"/>
                  <a:gd name="connsiteX56" fmla="*/ 335796 w 565541"/>
                  <a:gd name="connsiteY56" fmla="*/ 677690 h 1976576"/>
                  <a:gd name="connsiteX57" fmla="*/ 335796 w 565541"/>
                  <a:gd name="connsiteY57" fmla="*/ 731982 h 1976576"/>
                  <a:gd name="connsiteX58" fmla="*/ 441823 w 565541"/>
                  <a:gd name="connsiteY58" fmla="*/ 731982 h 1976576"/>
                  <a:gd name="connsiteX59" fmla="*/ 441823 w 565541"/>
                  <a:gd name="connsiteY59" fmla="*/ 677690 h 1976576"/>
                  <a:gd name="connsiteX60" fmla="*/ 123718 w 565541"/>
                  <a:gd name="connsiteY60" fmla="*/ 672996 h 1976576"/>
                  <a:gd name="connsiteX61" fmla="*/ 123718 w 565541"/>
                  <a:gd name="connsiteY61" fmla="*/ 727289 h 1976576"/>
                  <a:gd name="connsiteX62" fmla="*/ 229745 w 565541"/>
                  <a:gd name="connsiteY62" fmla="*/ 727289 h 1976576"/>
                  <a:gd name="connsiteX63" fmla="*/ 229745 w 565541"/>
                  <a:gd name="connsiteY63" fmla="*/ 672996 h 1976576"/>
                  <a:gd name="connsiteX64" fmla="*/ 335796 w 565541"/>
                  <a:gd name="connsiteY64" fmla="*/ 555708 h 1976576"/>
                  <a:gd name="connsiteX65" fmla="*/ 335796 w 565541"/>
                  <a:gd name="connsiteY65" fmla="*/ 610000 h 1976576"/>
                  <a:gd name="connsiteX66" fmla="*/ 441823 w 565541"/>
                  <a:gd name="connsiteY66" fmla="*/ 610000 h 1976576"/>
                  <a:gd name="connsiteX67" fmla="*/ 441823 w 565541"/>
                  <a:gd name="connsiteY67" fmla="*/ 555708 h 1976576"/>
                  <a:gd name="connsiteX68" fmla="*/ 123718 w 565541"/>
                  <a:gd name="connsiteY68" fmla="*/ 551014 h 1976576"/>
                  <a:gd name="connsiteX69" fmla="*/ 123718 w 565541"/>
                  <a:gd name="connsiteY69" fmla="*/ 605307 h 1976576"/>
                  <a:gd name="connsiteX70" fmla="*/ 229745 w 565541"/>
                  <a:gd name="connsiteY70" fmla="*/ 605307 h 1976576"/>
                  <a:gd name="connsiteX71" fmla="*/ 229745 w 565541"/>
                  <a:gd name="connsiteY71" fmla="*/ 551014 h 1976576"/>
                  <a:gd name="connsiteX72" fmla="*/ 335796 w 565541"/>
                  <a:gd name="connsiteY72" fmla="*/ 433726 h 1976576"/>
                  <a:gd name="connsiteX73" fmla="*/ 335796 w 565541"/>
                  <a:gd name="connsiteY73" fmla="*/ 488019 h 1976576"/>
                  <a:gd name="connsiteX74" fmla="*/ 441823 w 565541"/>
                  <a:gd name="connsiteY74" fmla="*/ 488019 h 1976576"/>
                  <a:gd name="connsiteX75" fmla="*/ 441823 w 565541"/>
                  <a:gd name="connsiteY75" fmla="*/ 433726 h 1976576"/>
                  <a:gd name="connsiteX76" fmla="*/ 123718 w 565541"/>
                  <a:gd name="connsiteY76" fmla="*/ 429032 h 1976576"/>
                  <a:gd name="connsiteX77" fmla="*/ 123718 w 565541"/>
                  <a:gd name="connsiteY77" fmla="*/ 483325 h 1976576"/>
                  <a:gd name="connsiteX78" fmla="*/ 229745 w 565541"/>
                  <a:gd name="connsiteY78" fmla="*/ 483325 h 1976576"/>
                  <a:gd name="connsiteX79" fmla="*/ 229745 w 565541"/>
                  <a:gd name="connsiteY79" fmla="*/ 429032 h 1976576"/>
                  <a:gd name="connsiteX80" fmla="*/ 244058 w 565541"/>
                  <a:gd name="connsiteY80" fmla="*/ 0 h 1976576"/>
                  <a:gd name="connsiteX81" fmla="*/ 321484 w 565541"/>
                  <a:gd name="connsiteY81" fmla="*/ 0 h 1976576"/>
                  <a:gd name="connsiteX82" fmla="*/ 321484 w 565541"/>
                  <a:gd name="connsiteY82" fmla="*/ 178763 h 1976576"/>
                  <a:gd name="connsiteX83" fmla="*/ 388810 w 565541"/>
                  <a:gd name="connsiteY83" fmla="*/ 178763 h 1976576"/>
                  <a:gd name="connsiteX84" fmla="*/ 388810 w 565541"/>
                  <a:gd name="connsiteY84" fmla="*/ 299617 h 1976576"/>
                  <a:gd name="connsiteX85" fmla="*/ 565541 w 565541"/>
                  <a:gd name="connsiteY85" fmla="*/ 299617 h 1976576"/>
                  <a:gd name="connsiteX86" fmla="*/ 565541 w 565541"/>
                  <a:gd name="connsiteY86" fmla="*/ 1976576 h 1976576"/>
                  <a:gd name="connsiteX87" fmla="*/ 448247 w 565541"/>
                  <a:gd name="connsiteY87" fmla="*/ 1976576 h 1976576"/>
                  <a:gd name="connsiteX88" fmla="*/ 371127 w 565541"/>
                  <a:gd name="connsiteY88" fmla="*/ 1976576 h 1976576"/>
                  <a:gd name="connsiteX89" fmla="*/ 194414 w 565541"/>
                  <a:gd name="connsiteY89" fmla="*/ 1976576 h 1976576"/>
                  <a:gd name="connsiteX90" fmla="*/ 88332 w 565541"/>
                  <a:gd name="connsiteY90" fmla="*/ 1976576 h 1976576"/>
                  <a:gd name="connsiteX91" fmla="*/ 0 w 565541"/>
                  <a:gd name="connsiteY91" fmla="*/ 1976576 h 1976576"/>
                  <a:gd name="connsiteX92" fmla="*/ 0 w 565541"/>
                  <a:gd name="connsiteY92" fmla="*/ 299617 h 1976576"/>
                  <a:gd name="connsiteX93" fmla="*/ 176731 w 565541"/>
                  <a:gd name="connsiteY93" fmla="*/ 299617 h 1976576"/>
                  <a:gd name="connsiteX94" fmla="*/ 176731 w 565541"/>
                  <a:gd name="connsiteY94" fmla="*/ 178763 h 1976576"/>
                  <a:gd name="connsiteX95" fmla="*/ 244058 w 565541"/>
                  <a:gd name="connsiteY95" fmla="*/ 178763 h 197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</a:cxnLst>
                <a:rect l="l" t="t" r="r" b="b"/>
                <a:pathLst>
                  <a:path w="565541" h="1976576">
                    <a:moveTo>
                      <a:pt x="335796" y="1531565"/>
                    </a:moveTo>
                    <a:lnTo>
                      <a:pt x="335796" y="1585857"/>
                    </a:lnTo>
                    <a:lnTo>
                      <a:pt x="441823" y="1585857"/>
                    </a:lnTo>
                    <a:lnTo>
                      <a:pt x="441823" y="1531565"/>
                    </a:lnTo>
                    <a:close/>
                    <a:moveTo>
                      <a:pt x="123718" y="1526871"/>
                    </a:moveTo>
                    <a:lnTo>
                      <a:pt x="123718" y="1581163"/>
                    </a:lnTo>
                    <a:lnTo>
                      <a:pt x="229745" y="1581163"/>
                    </a:lnTo>
                    <a:lnTo>
                      <a:pt x="229745" y="1526871"/>
                    </a:lnTo>
                    <a:close/>
                    <a:moveTo>
                      <a:pt x="335796" y="1409581"/>
                    </a:moveTo>
                    <a:lnTo>
                      <a:pt x="335796" y="1463873"/>
                    </a:lnTo>
                    <a:lnTo>
                      <a:pt x="441823" y="1463873"/>
                    </a:lnTo>
                    <a:lnTo>
                      <a:pt x="441823" y="1409581"/>
                    </a:lnTo>
                    <a:close/>
                    <a:moveTo>
                      <a:pt x="123718" y="1404887"/>
                    </a:moveTo>
                    <a:lnTo>
                      <a:pt x="123718" y="1459180"/>
                    </a:lnTo>
                    <a:lnTo>
                      <a:pt x="229745" y="1459180"/>
                    </a:lnTo>
                    <a:lnTo>
                      <a:pt x="229745" y="1404887"/>
                    </a:lnTo>
                    <a:close/>
                    <a:moveTo>
                      <a:pt x="335796" y="1287599"/>
                    </a:moveTo>
                    <a:lnTo>
                      <a:pt x="335796" y="1341892"/>
                    </a:lnTo>
                    <a:lnTo>
                      <a:pt x="441823" y="1341892"/>
                    </a:lnTo>
                    <a:lnTo>
                      <a:pt x="441823" y="1287599"/>
                    </a:lnTo>
                    <a:close/>
                    <a:moveTo>
                      <a:pt x="123718" y="1282905"/>
                    </a:moveTo>
                    <a:lnTo>
                      <a:pt x="123718" y="1337198"/>
                    </a:lnTo>
                    <a:lnTo>
                      <a:pt x="229745" y="1337198"/>
                    </a:lnTo>
                    <a:lnTo>
                      <a:pt x="229745" y="1282905"/>
                    </a:lnTo>
                    <a:close/>
                    <a:moveTo>
                      <a:pt x="335796" y="1165617"/>
                    </a:moveTo>
                    <a:lnTo>
                      <a:pt x="335796" y="1219910"/>
                    </a:lnTo>
                    <a:lnTo>
                      <a:pt x="441823" y="1219910"/>
                    </a:lnTo>
                    <a:lnTo>
                      <a:pt x="441823" y="1165617"/>
                    </a:lnTo>
                    <a:close/>
                    <a:moveTo>
                      <a:pt x="123718" y="1160924"/>
                    </a:moveTo>
                    <a:lnTo>
                      <a:pt x="123718" y="1215216"/>
                    </a:lnTo>
                    <a:lnTo>
                      <a:pt x="229745" y="1215216"/>
                    </a:lnTo>
                    <a:lnTo>
                      <a:pt x="229745" y="1160924"/>
                    </a:lnTo>
                    <a:close/>
                    <a:moveTo>
                      <a:pt x="335796" y="1043636"/>
                    </a:moveTo>
                    <a:lnTo>
                      <a:pt x="335796" y="1097928"/>
                    </a:lnTo>
                    <a:lnTo>
                      <a:pt x="441823" y="1097928"/>
                    </a:lnTo>
                    <a:lnTo>
                      <a:pt x="441823" y="1043636"/>
                    </a:lnTo>
                    <a:close/>
                    <a:moveTo>
                      <a:pt x="123718" y="1038942"/>
                    </a:moveTo>
                    <a:lnTo>
                      <a:pt x="123718" y="1093234"/>
                    </a:lnTo>
                    <a:lnTo>
                      <a:pt x="229745" y="1093234"/>
                    </a:lnTo>
                    <a:lnTo>
                      <a:pt x="229745" y="1038942"/>
                    </a:lnTo>
                    <a:close/>
                    <a:moveTo>
                      <a:pt x="335796" y="921654"/>
                    </a:moveTo>
                    <a:lnTo>
                      <a:pt x="335796" y="975946"/>
                    </a:lnTo>
                    <a:lnTo>
                      <a:pt x="441823" y="975946"/>
                    </a:lnTo>
                    <a:lnTo>
                      <a:pt x="441823" y="921654"/>
                    </a:lnTo>
                    <a:close/>
                    <a:moveTo>
                      <a:pt x="123718" y="916960"/>
                    </a:moveTo>
                    <a:lnTo>
                      <a:pt x="123718" y="971252"/>
                    </a:lnTo>
                    <a:lnTo>
                      <a:pt x="229745" y="971252"/>
                    </a:lnTo>
                    <a:lnTo>
                      <a:pt x="229745" y="916960"/>
                    </a:lnTo>
                    <a:close/>
                    <a:moveTo>
                      <a:pt x="335796" y="799672"/>
                    </a:moveTo>
                    <a:lnTo>
                      <a:pt x="335796" y="853964"/>
                    </a:lnTo>
                    <a:lnTo>
                      <a:pt x="441823" y="853964"/>
                    </a:lnTo>
                    <a:lnTo>
                      <a:pt x="441823" y="799672"/>
                    </a:lnTo>
                    <a:close/>
                    <a:moveTo>
                      <a:pt x="123718" y="794978"/>
                    </a:moveTo>
                    <a:lnTo>
                      <a:pt x="123718" y="849270"/>
                    </a:lnTo>
                    <a:lnTo>
                      <a:pt x="229745" y="849270"/>
                    </a:lnTo>
                    <a:lnTo>
                      <a:pt x="229745" y="794978"/>
                    </a:lnTo>
                    <a:close/>
                    <a:moveTo>
                      <a:pt x="335796" y="677690"/>
                    </a:moveTo>
                    <a:lnTo>
                      <a:pt x="335796" y="731982"/>
                    </a:lnTo>
                    <a:lnTo>
                      <a:pt x="441823" y="731982"/>
                    </a:lnTo>
                    <a:lnTo>
                      <a:pt x="441823" y="677690"/>
                    </a:lnTo>
                    <a:close/>
                    <a:moveTo>
                      <a:pt x="123718" y="672996"/>
                    </a:moveTo>
                    <a:lnTo>
                      <a:pt x="123718" y="727289"/>
                    </a:lnTo>
                    <a:lnTo>
                      <a:pt x="229745" y="727289"/>
                    </a:lnTo>
                    <a:lnTo>
                      <a:pt x="229745" y="672996"/>
                    </a:lnTo>
                    <a:close/>
                    <a:moveTo>
                      <a:pt x="335796" y="555708"/>
                    </a:moveTo>
                    <a:lnTo>
                      <a:pt x="335796" y="610000"/>
                    </a:lnTo>
                    <a:lnTo>
                      <a:pt x="441823" y="610000"/>
                    </a:lnTo>
                    <a:lnTo>
                      <a:pt x="441823" y="555708"/>
                    </a:lnTo>
                    <a:close/>
                    <a:moveTo>
                      <a:pt x="123718" y="551014"/>
                    </a:moveTo>
                    <a:lnTo>
                      <a:pt x="123718" y="605307"/>
                    </a:lnTo>
                    <a:lnTo>
                      <a:pt x="229745" y="605307"/>
                    </a:lnTo>
                    <a:lnTo>
                      <a:pt x="229745" y="551014"/>
                    </a:lnTo>
                    <a:close/>
                    <a:moveTo>
                      <a:pt x="335796" y="433726"/>
                    </a:moveTo>
                    <a:lnTo>
                      <a:pt x="335796" y="488019"/>
                    </a:lnTo>
                    <a:lnTo>
                      <a:pt x="441823" y="488019"/>
                    </a:lnTo>
                    <a:lnTo>
                      <a:pt x="441823" y="433726"/>
                    </a:lnTo>
                    <a:close/>
                    <a:moveTo>
                      <a:pt x="123718" y="429032"/>
                    </a:moveTo>
                    <a:lnTo>
                      <a:pt x="123718" y="483325"/>
                    </a:lnTo>
                    <a:lnTo>
                      <a:pt x="229745" y="483325"/>
                    </a:lnTo>
                    <a:lnTo>
                      <a:pt x="229745" y="429032"/>
                    </a:lnTo>
                    <a:close/>
                    <a:moveTo>
                      <a:pt x="244058" y="0"/>
                    </a:moveTo>
                    <a:lnTo>
                      <a:pt x="321484" y="0"/>
                    </a:lnTo>
                    <a:lnTo>
                      <a:pt x="321484" y="178763"/>
                    </a:lnTo>
                    <a:lnTo>
                      <a:pt x="388810" y="178763"/>
                    </a:lnTo>
                    <a:lnTo>
                      <a:pt x="388810" y="299617"/>
                    </a:lnTo>
                    <a:lnTo>
                      <a:pt x="565541" y="299617"/>
                    </a:lnTo>
                    <a:lnTo>
                      <a:pt x="565541" y="1976576"/>
                    </a:lnTo>
                    <a:lnTo>
                      <a:pt x="448247" y="1976576"/>
                    </a:lnTo>
                    <a:lnTo>
                      <a:pt x="371127" y="1976576"/>
                    </a:lnTo>
                    <a:lnTo>
                      <a:pt x="194414" y="1976576"/>
                    </a:lnTo>
                    <a:lnTo>
                      <a:pt x="88332" y="1976576"/>
                    </a:lnTo>
                    <a:lnTo>
                      <a:pt x="0" y="1976576"/>
                    </a:lnTo>
                    <a:lnTo>
                      <a:pt x="0" y="299617"/>
                    </a:lnTo>
                    <a:lnTo>
                      <a:pt x="176731" y="299617"/>
                    </a:lnTo>
                    <a:lnTo>
                      <a:pt x="176731" y="178763"/>
                    </a:lnTo>
                    <a:lnTo>
                      <a:pt x="244058" y="178763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ADDB177C-3C99-436E-BE12-015F94529636}"/>
                  </a:ext>
                </a:extLst>
              </p:cNvPr>
              <p:cNvSpPr/>
              <p:nvPr/>
            </p:nvSpPr>
            <p:spPr>
              <a:xfrm>
                <a:off x="4641189" y="1780667"/>
                <a:ext cx="477157" cy="2330989"/>
              </a:xfrm>
              <a:custGeom>
                <a:avLst/>
                <a:gdLst>
                  <a:gd name="connsiteX0" fmla="*/ 285608 w 487386"/>
                  <a:gd name="connsiteY0" fmla="*/ 1339706 h 2330989"/>
                  <a:gd name="connsiteX1" fmla="*/ 285608 w 487386"/>
                  <a:gd name="connsiteY1" fmla="*/ 1414297 h 2330989"/>
                  <a:gd name="connsiteX2" fmla="*/ 356272 w 487386"/>
                  <a:gd name="connsiteY2" fmla="*/ 1414297 h 2330989"/>
                  <a:gd name="connsiteX3" fmla="*/ 356272 w 487386"/>
                  <a:gd name="connsiteY3" fmla="*/ 1339706 h 2330989"/>
                  <a:gd name="connsiteX4" fmla="*/ 285608 w 487386"/>
                  <a:gd name="connsiteY4" fmla="*/ 1339706 h 2330989"/>
                  <a:gd name="connsiteX5" fmla="*/ 31407 w 487386"/>
                  <a:gd name="connsiteY5" fmla="*/ 1338724 h 2330989"/>
                  <a:gd name="connsiteX6" fmla="*/ 31407 w 487386"/>
                  <a:gd name="connsiteY6" fmla="*/ 1414297 h 2330989"/>
                  <a:gd name="connsiteX7" fmla="*/ 258126 w 487386"/>
                  <a:gd name="connsiteY7" fmla="*/ 1414297 h 2330989"/>
                  <a:gd name="connsiteX8" fmla="*/ 258126 w 487386"/>
                  <a:gd name="connsiteY8" fmla="*/ 1338724 h 2330989"/>
                  <a:gd name="connsiteX9" fmla="*/ 31407 w 487386"/>
                  <a:gd name="connsiteY9" fmla="*/ 1338724 h 2330989"/>
                  <a:gd name="connsiteX10" fmla="*/ 385716 w 487386"/>
                  <a:gd name="connsiteY10" fmla="*/ 1245485 h 2330989"/>
                  <a:gd name="connsiteX11" fmla="*/ 385716 w 487386"/>
                  <a:gd name="connsiteY11" fmla="*/ 1318113 h 2330989"/>
                  <a:gd name="connsiteX12" fmla="*/ 453438 w 487386"/>
                  <a:gd name="connsiteY12" fmla="*/ 1318113 h 2330989"/>
                  <a:gd name="connsiteX13" fmla="*/ 453438 w 487386"/>
                  <a:gd name="connsiteY13" fmla="*/ 1245485 h 2330989"/>
                  <a:gd name="connsiteX14" fmla="*/ 385716 w 487386"/>
                  <a:gd name="connsiteY14" fmla="*/ 1245485 h 2330989"/>
                  <a:gd name="connsiteX15" fmla="*/ 32388 w 487386"/>
                  <a:gd name="connsiteY15" fmla="*/ 1243522 h 2330989"/>
                  <a:gd name="connsiteX16" fmla="*/ 32388 w 487386"/>
                  <a:gd name="connsiteY16" fmla="*/ 1318113 h 2330989"/>
                  <a:gd name="connsiteX17" fmla="*/ 102073 w 487386"/>
                  <a:gd name="connsiteY17" fmla="*/ 1318113 h 2330989"/>
                  <a:gd name="connsiteX18" fmla="*/ 102073 w 487386"/>
                  <a:gd name="connsiteY18" fmla="*/ 1243522 h 2330989"/>
                  <a:gd name="connsiteX19" fmla="*/ 32388 w 487386"/>
                  <a:gd name="connsiteY19" fmla="*/ 1243522 h 2330989"/>
                  <a:gd name="connsiteX20" fmla="*/ 130535 w 487386"/>
                  <a:gd name="connsiteY20" fmla="*/ 1242540 h 2330989"/>
                  <a:gd name="connsiteX21" fmla="*/ 130535 w 487386"/>
                  <a:gd name="connsiteY21" fmla="*/ 1317131 h 2330989"/>
                  <a:gd name="connsiteX22" fmla="*/ 356272 w 487386"/>
                  <a:gd name="connsiteY22" fmla="*/ 1317131 h 2330989"/>
                  <a:gd name="connsiteX23" fmla="*/ 356272 w 487386"/>
                  <a:gd name="connsiteY23" fmla="*/ 1242540 h 2330989"/>
                  <a:gd name="connsiteX24" fmla="*/ 130535 w 487386"/>
                  <a:gd name="connsiteY24" fmla="*/ 1242540 h 2330989"/>
                  <a:gd name="connsiteX25" fmla="*/ 128572 w 487386"/>
                  <a:gd name="connsiteY25" fmla="*/ 1149301 h 2330989"/>
                  <a:gd name="connsiteX26" fmla="*/ 128572 w 487386"/>
                  <a:gd name="connsiteY26" fmla="*/ 1220947 h 2330989"/>
                  <a:gd name="connsiteX27" fmla="*/ 199237 w 487386"/>
                  <a:gd name="connsiteY27" fmla="*/ 1220947 h 2330989"/>
                  <a:gd name="connsiteX28" fmla="*/ 199237 w 487386"/>
                  <a:gd name="connsiteY28" fmla="*/ 1149301 h 2330989"/>
                  <a:gd name="connsiteX29" fmla="*/ 128572 w 487386"/>
                  <a:gd name="connsiteY29" fmla="*/ 1149301 h 2330989"/>
                  <a:gd name="connsiteX30" fmla="*/ 226720 w 487386"/>
                  <a:gd name="connsiteY30" fmla="*/ 1148319 h 2330989"/>
                  <a:gd name="connsiteX31" fmla="*/ 226720 w 487386"/>
                  <a:gd name="connsiteY31" fmla="*/ 1219966 h 2330989"/>
                  <a:gd name="connsiteX32" fmla="*/ 453438 w 487386"/>
                  <a:gd name="connsiteY32" fmla="*/ 1219966 h 2330989"/>
                  <a:gd name="connsiteX33" fmla="*/ 453438 w 487386"/>
                  <a:gd name="connsiteY33" fmla="*/ 1148319 h 2330989"/>
                  <a:gd name="connsiteX34" fmla="*/ 226720 w 487386"/>
                  <a:gd name="connsiteY34" fmla="*/ 1148319 h 2330989"/>
                  <a:gd name="connsiteX35" fmla="*/ 128572 w 487386"/>
                  <a:gd name="connsiteY35" fmla="*/ 1050172 h 2330989"/>
                  <a:gd name="connsiteX36" fmla="*/ 128572 w 487386"/>
                  <a:gd name="connsiteY36" fmla="*/ 1121820 h 2330989"/>
                  <a:gd name="connsiteX37" fmla="*/ 357254 w 487386"/>
                  <a:gd name="connsiteY37" fmla="*/ 1121820 h 2330989"/>
                  <a:gd name="connsiteX38" fmla="*/ 357254 w 487386"/>
                  <a:gd name="connsiteY38" fmla="*/ 1050172 h 2330989"/>
                  <a:gd name="connsiteX39" fmla="*/ 128572 w 487386"/>
                  <a:gd name="connsiteY39" fmla="*/ 1050172 h 2330989"/>
                  <a:gd name="connsiteX40" fmla="*/ 32388 w 487386"/>
                  <a:gd name="connsiteY40" fmla="*/ 1050172 h 2330989"/>
                  <a:gd name="connsiteX41" fmla="*/ 32388 w 487386"/>
                  <a:gd name="connsiteY41" fmla="*/ 1122800 h 2330989"/>
                  <a:gd name="connsiteX42" fmla="*/ 103055 w 487386"/>
                  <a:gd name="connsiteY42" fmla="*/ 1122800 h 2330989"/>
                  <a:gd name="connsiteX43" fmla="*/ 103055 w 487386"/>
                  <a:gd name="connsiteY43" fmla="*/ 1050172 h 2330989"/>
                  <a:gd name="connsiteX44" fmla="*/ 32388 w 487386"/>
                  <a:gd name="connsiteY44" fmla="*/ 1050172 h 2330989"/>
                  <a:gd name="connsiteX45" fmla="*/ 383754 w 487386"/>
                  <a:gd name="connsiteY45" fmla="*/ 953007 h 2330989"/>
                  <a:gd name="connsiteX46" fmla="*/ 383754 w 487386"/>
                  <a:gd name="connsiteY46" fmla="*/ 1024654 h 2330989"/>
                  <a:gd name="connsiteX47" fmla="*/ 452457 w 487386"/>
                  <a:gd name="connsiteY47" fmla="*/ 1024654 h 2330989"/>
                  <a:gd name="connsiteX48" fmla="*/ 452457 w 487386"/>
                  <a:gd name="connsiteY48" fmla="*/ 953007 h 2330989"/>
                  <a:gd name="connsiteX49" fmla="*/ 383754 w 487386"/>
                  <a:gd name="connsiteY49" fmla="*/ 953007 h 2330989"/>
                  <a:gd name="connsiteX50" fmla="*/ 30425 w 487386"/>
                  <a:gd name="connsiteY50" fmla="*/ 953007 h 2330989"/>
                  <a:gd name="connsiteX51" fmla="*/ 30425 w 487386"/>
                  <a:gd name="connsiteY51" fmla="*/ 1023673 h 2330989"/>
                  <a:gd name="connsiteX52" fmla="*/ 259108 w 487386"/>
                  <a:gd name="connsiteY52" fmla="*/ 1023673 h 2330989"/>
                  <a:gd name="connsiteX53" fmla="*/ 259108 w 487386"/>
                  <a:gd name="connsiteY53" fmla="*/ 953007 h 2330989"/>
                  <a:gd name="connsiteX54" fmla="*/ 30425 w 487386"/>
                  <a:gd name="connsiteY54" fmla="*/ 953007 h 2330989"/>
                  <a:gd name="connsiteX55" fmla="*/ 286589 w 487386"/>
                  <a:gd name="connsiteY55" fmla="*/ 952025 h 2330989"/>
                  <a:gd name="connsiteX56" fmla="*/ 286589 w 487386"/>
                  <a:gd name="connsiteY56" fmla="*/ 1023673 h 2330989"/>
                  <a:gd name="connsiteX57" fmla="*/ 357254 w 487386"/>
                  <a:gd name="connsiteY57" fmla="*/ 1023673 h 2330989"/>
                  <a:gd name="connsiteX58" fmla="*/ 357254 w 487386"/>
                  <a:gd name="connsiteY58" fmla="*/ 952025 h 2330989"/>
                  <a:gd name="connsiteX59" fmla="*/ 286589 w 487386"/>
                  <a:gd name="connsiteY59" fmla="*/ 952025 h 2330989"/>
                  <a:gd name="connsiteX60" fmla="*/ 382772 w 487386"/>
                  <a:gd name="connsiteY60" fmla="*/ 854860 h 2330989"/>
                  <a:gd name="connsiteX61" fmla="*/ 382772 w 487386"/>
                  <a:gd name="connsiteY61" fmla="*/ 927489 h 2330989"/>
                  <a:gd name="connsiteX62" fmla="*/ 452457 w 487386"/>
                  <a:gd name="connsiteY62" fmla="*/ 927489 h 2330989"/>
                  <a:gd name="connsiteX63" fmla="*/ 452457 w 487386"/>
                  <a:gd name="connsiteY63" fmla="*/ 854860 h 2330989"/>
                  <a:gd name="connsiteX64" fmla="*/ 382772 w 487386"/>
                  <a:gd name="connsiteY64" fmla="*/ 854860 h 2330989"/>
                  <a:gd name="connsiteX65" fmla="*/ 286589 w 487386"/>
                  <a:gd name="connsiteY65" fmla="*/ 853878 h 2330989"/>
                  <a:gd name="connsiteX66" fmla="*/ 286589 w 487386"/>
                  <a:gd name="connsiteY66" fmla="*/ 927489 h 2330989"/>
                  <a:gd name="connsiteX67" fmla="*/ 355291 w 487386"/>
                  <a:gd name="connsiteY67" fmla="*/ 927489 h 2330989"/>
                  <a:gd name="connsiteX68" fmla="*/ 355291 w 487386"/>
                  <a:gd name="connsiteY68" fmla="*/ 853878 h 2330989"/>
                  <a:gd name="connsiteX69" fmla="*/ 286589 w 487386"/>
                  <a:gd name="connsiteY69" fmla="*/ 853878 h 2330989"/>
                  <a:gd name="connsiteX70" fmla="*/ 384735 w 487386"/>
                  <a:gd name="connsiteY70" fmla="*/ 756713 h 2330989"/>
                  <a:gd name="connsiteX71" fmla="*/ 384735 w 487386"/>
                  <a:gd name="connsiteY71" fmla="*/ 829342 h 2330989"/>
                  <a:gd name="connsiteX72" fmla="*/ 453438 w 487386"/>
                  <a:gd name="connsiteY72" fmla="*/ 829342 h 2330989"/>
                  <a:gd name="connsiteX73" fmla="*/ 453438 w 487386"/>
                  <a:gd name="connsiteY73" fmla="*/ 756713 h 2330989"/>
                  <a:gd name="connsiteX74" fmla="*/ 384735 w 487386"/>
                  <a:gd name="connsiteY74" fmla="*/ 756713 h 2330989"/>
                  <a:gd name="connsiteX75" fmla="*/ 130535 w 487386"/>
                  <a:gd name="connsiteY75" fmla="*/ 756713 h 2330989"/>
                  <a:gd name="connsiteX76" fmla="*/ 130535 w 487386"/>
                  <a:gd name="connsiteY76" fmla="*/ 829342 h 2330989"/>
                  <a:gd name="connsiteX77" fmla="*/ 357254 w 487386"/>
                  <a:gd name="connsiteY77" fmla="*/ 829342 h 2330989"/>
                  <a:gd name="connsiteX78" fmla="*/ 357254 w 487386"/>
                  <a:gd name="connsiteY78" fmla="*/ 756713 h 2330989"/>
                  <a:gd name="connsiteX79" fmla="*/ 130535 w 487386"/>
                  <a:gd name="connsiteY79" fmla="*/ 756713 h 2330989"/>
                  <a:gd name="connsiteX80" fmla="*/ 32388 w 487386"/>
                  <a:gd name="connsiteY80" fmla="*/ 755731 h 2330989"/>
                  <a:gd name="connsiteX81" fmla="*/ 32388 w 487386"/>
                  <a:gd name="connsiteY81" fmla="*/ 830323 h 2330989"/>
                  <a:gd name="connsiteX82" fmla="*/ 102073 w 487386"/>
                  <a:gd name="connsiteY82" fmla="*/ 830323 h 2330989"/>
                  <a:gd name="connsiteX83" fmla="*/ 102073 w 487386"/>
                  <a:gd name="connsiteY83" fmla="*/ 755731 h 2330989"/>
                  <a:gd name="connsiteX84" fmla="*/ 32388 w 487386"/>
                  <a:gd name="connsiteY84" fmla="*/ 755731 h 2330989"/>
                  <a:gd name="connsiteX85" fmla="*/ 382772 w 487386"/>
                  <a:gd name="connsiteY85" fmla="*/ 658566 h 2330989"/>
                  <a:gd name="connsiteX86" fmla="*/ 382772 w 487386"/>
                  <a:gd name="connsiteY86" fmla="*/ 733158 h 2330989"/>
                  <a:gd name="connsiteX87" fmla="*/ 452457 w 487386"/>
                  <a:gd name="connsiteY87" fmla="*/ 733158 h 2330989"/>
                  <a:gd name="connsiteX88" fmla="*/ 452457 w 487386"/>
                  <a:gd name="connsiteY88" fmla="*/ 658566 h 2330989"/>
                  <a:gd name="connsiteX89" fmla="*/ 382772 w 487386"/>
                  <a:gd name="connsiteY89" fmla="*/ 658566 h 2330989"/>
                  <a:gd name="connsiteX90" fmla="*/ 31407 w 487386"/>
                  <a:gd name="connsiteY90" fmla="*/ 658566 h 2330989"/>
                  <a:gd name="connsiteX91" fmla="*/ 31407 w 487386"/>
                  <a:gd name="connsiteY91" fmla="*/ 735121 h 2330989"/>
                  <a:gd name="connsiteX92" fmla="*/ 259108 w 487386"/>
                  <a:gd name="connsiteY92" fmla="*/ 735121 h 2330989"/>
                  <a:gd name="connsiteX93" fmla="*/ 259108 w 487386"/>
                  <a:gd name="connsiteY93" fmla="*/ 658566 h 2330989"/>
                  <a:gd name="connsiteX94" fmla="*/ 31407 w 487386"/>
                  <a:gd name="connsiteY94" fmla="*/ 658566 h 2330989"/>
                  <a:gd name="connsiteX95" fmla="*/ 226720 w 487386"/>
                  <a:gd name="connsiteY95" fmla="*/ 561400 h 2330989"/>
                  <a:gd name="connsiteX96" fmla="*/ 226720 w 487386"/>
                  <a:gd name="connsiteY96" fmla="*/ 638937 h 2330989"/>
                  <a:gd name="connsiteX97" fmla="*/ 451475 w 487386"/>
                  <a:gd name="connsiteY97" fmla="*/ 638937 h 2330989"/>
                  <a:gd name="connsiteX98" fmla="*/ 451475 w 487386"/>
                  <a:gd name="connsiteY98" fmla="*/ 561400 h 2330989"/>
                  <a:gd name="connsiteX99" fmla="*/ 226720 w 487386"/>
                  <a:gd name="connsiteY99" fmla="*/ 561400 h 2330989"/>
                  <a:gd name="connsiteX100" fmla="*/ 128572 w 487386"/>
                  <a:gd name="connsiteY100" fmla="*/ 561400 h 2330989"/>
                  <a:gd name="connsiteX101" fmla="*/ 128572 w 487386"/>
                  <a:gd name="connsiteY101" fmla="*/ 636974 h 2330989"/>
                  <a:gd name="connsiteX102" fmla="*/ 198257 w 487386"/>
                  <a:gd name="connsiteY102" fmla="*/ 636974 h 2330989"/>
                  <a:gd name="connsiteX103" fmla="*/ 198257 w 487386"/>
                  <a:gd name="connsiteY103" fmla="*/ 561400 h 2330989"/>
                  <a:gd name="connsiteX104" fmla="*/ 128572 w 487386"/>
                  <a:gd name="connsiteY104" fmla="*/ 561400 h 2330989"/>
                  <a:gd name="connsiteX105" fmla="*/ 129554 w 487386"/>
                  <a:gd name="connsiteY105" fmla="*/ 464235 h 2330989"/>
                  <a:gd name="connsiteX106" fmla="*/ 129554 w 487386"/>
                  <a:gd name="connsiteY106" fmla="*/ 540790 h 2330989"/>
                  <a:gd name="connsiteX107" fmla="*/ 356272 w 487386"/>
                  <a:gd name="connsiteY107" fmla="*/ 540790 h 2330989"/>
                  <a:gd name="connsiteX108" fmla="*/ 356272 w 487386"/>
                  <a:gd name="connsiteY108" fmla="*/ 464235 h 2330989"/>
                  <a:gd name="connsiteX109" fmla="*/ 129554 w 487386"/>
                  <a:gd name="connsiteY109" fmla="*/ 464235 h 2330989"/>
                  <a:gd name="connsiteX110" fmla="*/ 34352 w 487386"/>
                  <a:gd name="connsiteY110" fmla="*/ 463253 h 2330989"/>
                  <a:gd name="connsiteX111" fmla="*/ 34352 w 487386"/>
                  <a:gd name="connsiteY111" fmla="*/ 539808 h 2330989"/>
                  <a:gd name="connsiteX112" fmla="*/ 102073 w 487386"/>
                  <a:gd name="connsiteY112" fmla="*/ 539808 h 2330989"/>
                  <a:gd name="connsiteX113" fmla="*/ 102073 w 487386"/>
                  <a:gd name="connsiteY113" fmla="*/ 463253 h 2330989"/>
                  <a:gd name="connsiteX114" fmla="*/ 34352 w 487386"/>
                  <a:gd name="connsiteY114" fmla="*/ 463253 h 2330989"/>
                  <a:gd name="connsiteX115" fmla="*/ 384735 w 487386"/>
                  <a:gd name="connsiteY115" fmla="*/ 462272 h 2330989"/>
                  <a:gd name="connsiteX116" fmla="*/ 384735 w 487386"/>
                  <a:gd name="connsiteY116" fmla="*/ 540790 h 2330989"/>
                  <a:gd name="connsiteX117" fmla="*/ 451475 w 487386"/>
                  <a:gd name="connsiteY117" fmla="*/ 540790 h 2330989"/>
                  <a:gd name="connsiteX118" fmla="*/ 451475 w 487386"/>
                  <a:gd name="connsiteY118" fmla="*/ 462272 h 2330989"/>
                  <a:gd name="connsiteX119" fmla="*/ 384735 w 487386"/>
                  <a:gd name="connsiteY119" fmla="*/ 462272 h 2330989"/>
                  <a:gd name="connsiteX120" fmla="*/ 52999 w 487386"/>
                  <a:gd name="connsiteY120" fmla="*/ 286589 h 2330989"/>
                  <a:gd name="connsiteX121" fmla="*/ 52999 w 487386"/>
                  <a:gd name="connsiteY121" fmla="*/ 364126 h 2330989"/>
                  <a:gd name="connsiteX122" fmla="*/ 192368 w 487386"/>
                  <a:gd name="connsiteY122" fmla="*/ 364126 h 2330989"/>
                  <a:gd name="connsiteX123" fmla="*/ 192368 w 487386"/>
                  <a:gd name="connsiteY123" fmla="*/ 286589 h 2330989"/>
                  <a:gd name="connsiteX124" fmla="*/ 52999 w 487386"/>
                  <a:gd name="connsiteY124" fmla="*/ 286589 h 2330989"/>
                  <a:gd name="connsiteX125" fmla="*/ 295422 w 487386"/>
                  <a:gd name="connsiteY125" fmla="*/ 285608 h 2330989"/>
                  <a:gd name="connsiteX126" fmla="*/ 295422 w 487386"/>
                  <a:gd name="connsiteY126" fmla="*/ 364126 h 2330989"/>
                  <a:gd name="connsiteX127" fmla="*/ 434790 w 487386"/>
                  <a:gd name="connsiteY127" fmla="*/ 364126 h 2330989"/>
                  <a:gd name="connsiteX128" fmla="*/ 434790 w 487386"/>
                  <a:gd name="connsiteY128" fmla="*/ 285608 h 2330989"/>
                  <a:gd name="connsiteX129" fmla="*/ 295422 w 487386"/>
                  <a:gd name="connsiteY129" fmla="*/ 285608 h 2330989"/>
                  <a:gd name="connsiteX130" fmla="*/ 51036 w 487386"/>
                  <a:gd name="connsiteY130" fmla="*/ 186479 h 2330989"/>
                  <a:gd name="connsiteX131" fmla="*/ 51036 w 487386"/>
                  <a:gd name="connsiteY131" fmla="*/ 259108 h 2330989"/>
                  <a:gd name="connsiteX132" fmla="*/ 190405 w 487386"/>
                  <a:gd name="connsiteY132" fmla="*/ 259108 h 2330989"/>
                  <a:gd name="connsiteX133" fmla="*/ 190405 w 487386"/>
                  <a:gd name="connsiteY133" fmla="*/ 186479 h 2330989"/>
                  <a:gd name="connsiteX134" fmla="*/ 51036 w 487386"/>
                  <a:gd name="connsiteY134" fmla="*/ 186479 h 2330989"/>
                  <a:gd name="connsiteX135" fmla="*/ 294440 w 487386"/>
                  <a:gd name="connsiteY135" fmla="*/ 185498 h 2330989"/>
                  <a:gd name="connsiteX136" fmla="*/ 294440 w 487386"/>
                  <a:gd name="connsiteY136" fmla="*/ 260090 h 2330989"/>
                  <a:gd name="connsiteX137" fmla="*/ 432828 w 487386"/>
                  <a:gd name="connsiteY137" fmla="*/ 260090 h 2330989"/>
                  <a:gd name="connsiteX138" fmla="*/ 432828 w 487386"/>
                  <a:gd name="connsiteY138" fmla="*/ 185498 h 2330989"/>
                  <a:gd name="connsiteX139" fmla="*/ 294440 w 487386"/>
                  <a:gd name="connsiteY139" fmla="*/ 185498 h 2330989"/>
                  <a:gd name="connsiteX140" fmla="*/ 52999 w 487386"/>
                  <a:gd name="connsiteY140" fmla="*/ 89314 h 2330989"/>
                  <a:gd name="connsiteX141" fmla="*/ 52999 w 487386"/>
                  <a:gd name="connsiteY141" fmla="*/ 158017 h 2330989"/>
                  <a:gd name="connsiteX142" fmla="*/ 191387 w 487386"/>
                  <a:gd name="connsiteY142" fmla="*/ 158017 h 2330989"/>
                  <a:gd name="connsiteX143" fmla="*/ 191387 w 487386"/>
                  <a:gd name="connsiteY143" fmla="*/ 89314 h 2330989"/>
                  <a:gd name="connsiteX144" fmla="*/ 52999 w 487386"/>
                  <a:gd name="connsiteY144" fmla="*/ 89314 h 2330989"/>
                  <a:gd name="connsiteX145" fmla="*/ 296403 w 487386"/>
                  <a:gd name="connsiteY145" fmla="*/ 87351 h 2330989"/>
                  <a:gd name="connsiteX146" fmla="*/ 296403 w 487386"/>
                  <a:gd name="connsiteY146" fmla="*/ 158998 h 2330989"/>
                  <a:gd name="connsiteX147" fmla="*/ 432828 w 487386"/>
                  <a:gd name="connsiteY147" fmla="*/ 158998 h 2330989"/>
                  <a:gd name="connsiteX148" fmla="*/ 432828 w 487386"/>
                  <a:gd name="connsiteY148" fmla="*/ 87351 h 2330989"/>
                  <a:gd name="connsiteX149" fmla="*/ 296403 w 487386"/>
                  <a:gd name="connsiteY149" fmla="*/ 87351 h 2330989"/>
                  <a:gd name="connsiteX150" fmla="*/ 26499 w 487386"/>
                  <a:gd name="connsiteY150" fmla="*/ 0 h 2330989"/>
                  <a:gd name="connsiteX151" fmla="*/ 219849 w 487386"/>
                  <a:gd name="connsiteY151" fmla="*/ 0 h 2330989"/>
                  <a:gd name="connsiteX152" fmla="*/ 219849 w 487386"/>
                  <a:gd name="connsiteY152" fmla="*/ 111888 h 2330989"/>
                  <a:gd name="connsiteX153" fmla="*/ 219849 w 487386"/>
                  <a:gd name="connsiteY153" fmla="*/ 337625 h 2330989"/>
                  <a:gd name="connsiteX154" fmla="*/ 263033 w 487386"/>
                  <a:gd name="connsiteY154" fmla="*/ 366088 h 2330989"/>
                  <a:gd name="connsiteX155" fmla="*/ 263033 w 487386"/>
                  <a:gd name="connsiteY155" fmla="*/ 2945 h 2330989"/>
                  <a:gd name="connsiteX156" fmla="*/ 461290 w 487386"/>
                  <a:gd name="connsiteY156" fmla="*/ 2945 h 2330989"/>
                  <a:gd name="connsiteX157" fmla="*/ 463253 w 487386"/>
                  <a:gd name="connsiteY157" fmla="*/ 330756 h 2330989"/>
                  <a:gd name="connsiteX158" fmla="*/ 481901 w 487386"/>
                  <a:gd name="connsiteY158" fmla="*/ 1297502 h 2330989"/>
                  <a:gd name="connsiteX159" fmla="*/ 483863 w 487386"/>
                  <a:gd name="connsiteY159" fmla="*/ 2269156 h 2330989"/>
                  <a:gd name="connsiteX160" fmla="*/ 483863 w 487386"/>
                  <a:gd name="connsiteY160" fmla="*/ 2330989 h 2330989"/>
                  <a:gd name="connsiteX161" fmla="*/ 0 w 487386"/>
                  <a:gd name="connsiteY161" fmla="*/ 2330989 h 2330989"/>
                  <a:gd name="connsiteX162" fmla="*/ 0 w 487386"/>
                  <a:gd name="connsiteY162" fmla="*/ 2284859 h 2330989"/>
                  <a:gd name="connsiteX163" fmla="*/ 0 w 487386"/>
                  <a:gd name="connsiteY163" fmla="*/ 421051 h 2330989"/>
                  <a:gd name="connsiteX164" fmla="*/ 26499 w 487386"/>
                  <a:gd name="connsiteY164" fmla="*/ 0 h 233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487386" h="2330989">
                    <a:moveTo>
                      <a:pt x="285608" y="1339706"/>
                    </a:moveTo>
                    <a:cubicBezTo>
                      <a:pt x="285608" y="1366205"/>
                      <a:pt x="285608" y="1388779"/>
                      <a:pt x="285608" y="1414297"/>
                    </a:cubicBezTo>
                    <a:cubicBezTo>
                      <a:pt x="312107" y="1414297"/>
                      <a:pt x="333699" y="1414297"/>
                      <a:pt x="356272" y="1414297"/>
                    </a:cubicBezTo>
                    <a:cubicBezTo>
                      <a:pt x="356272" y="1387797"/>
                      <a:pt x="356272" y="1364242"/>
                      <a:pt x="356272" y="1339706"/>
                    </a:cubicBezTo>
                    <a:cubicBezTo>
                      <a:pt x="331736" y="1339706"/>
                      <a:pt x="309163" y="1339706"/>
                      <a:pt x="285608" y="1339706"/>
                    </a:cubicBezTo>
                    <a:close/>
                    <a:moveTo>
                      <a:pt x="31407" y="1338724"/>
                    </a:moveTo>
                    <a:cubicBezTo>
                      <a:pt x="31407" y="1366205"/>
                      <a:pt x="31407" y="1389760"/>
                      <a:pt x="31407" y="1414297"/>
                    </a:cubicBezTo>
                    <a:cubicBezTo>
                      <a:pt x="108942" y="1414297"/>
                      <a:pt x="183534" y="1414297"/>
                      <a:pt x="258126" y="1414297"/>
                    </a:cubicBezTo>
                    <a:cubicBezTo>
                      <a:pt x="258126" y="1386816"/>
                      <a:pt x="258126" y="1363261"/>
                      <a:pt x="258126" y="1338724"/>
                    </a:cubicBezTo>
                    <a:cubicBezTo>
                      <a:pt x="180590" y="1338724"/>
                      <a:pt x="106980" y="1338724"/>
                      <a:pt x="31407" y="1338724"/>
                    </a:cubicBezTo>
                    <a:close/>
                    <a:moveTo>
                      <a:pt x="385716" y="1245485"/>
                    </a:moveTo>
                    <a:cubicBezTo>
                      <a:pt x="385716" y="1271984"/>
                      <a:pt x="385716" y="1295539"/>
                      <a:pt x="385716" y="1318113"/>
                    </a:cubicBezTo>
                    <a:cubicBezTo>
                      <a:pt x="410253" y="1318113"/>
                      <a:pt x="430864" y="1318113"/>
                      <a:pt x="453438" y="1318113"/>
                    </a:cubicBezTo>
                    <a:cubicBezTo>
                      <a:pt x="453438" y="1293576"/>
                      <a:pt x="453438" y="1271003"/>
                      <a:pt x="453438" y="1245485"/>
                    </a:cubicBezTo>
                    <a:cubicBezTo>
                      <a:pt x="427920" y="1245485"/>
                      <a:pt x="406328" y="1245485"/>
                      <a:pt x="385716" y="1245485"/>
                    </a:cubicBezTo>
                    <a:close/>
                    <a:moveTo>
                      <a:pt x="32388" y="1243522"/>
                    </a:moveTo>
                    <a:cubicBezTo>
                      <a:pt x="32388" y="1270021"/>
                      <a:pt x="32388" y="1292595"/>
                      <a:pt x="32388" y="1318113"/>
                    </a:cubicBezTo>
                    <a:cubicBezTo>
                      <a:pt x="55943" y="1318113"/>
                      <a:pt x="78518" y="1318113"/>
                      <a:pt x="102073" y="1318113"/>
                    </a:cubicBezTo>
                    <a:cubicBezTo>
                      <a:pt x="102073" y="1292595"/>
                      <a:pt x="102073" y="1269040"/>
                      <a:pt x="102073" y="1243522"/>
                    </a:cubicBezTo>
                    <a:cubicBezTo>
                      <a:pt x="77536" y="1243522"/>
                      <a:pt x="55943" y="1243522"/>
                      <a:pt x="32388" y="1243522"/>
                    </a:cubicBezTo>
                    <a:close/>
                    <a:moveTo>
                      <a:pt x="130535" y="1242540"/>
                    </a:moveTo>
                    <a:cubicBezTo>
                      <a:pt x="130535" y="1271003"/>
                      <a:pt x="130535" y="1294558"/>
                      <a:pt x="130535" y="1317131"/>
                    </a:cubicBezTo>
                    <a:cubicBezTo>
                      <a:pt x="208071" y="1317131"/>
                      <a:pt x="281681" y="1317131"/>
                      <a:pt x="356272" y="1317131"/>
                    </a:cubicBezTo>
                    <a:cubicBezTo>
                      <a:pt x="356272" y="1290632"/>
                      <a:pt x="356272" y="1267077"/>
                      <a:pt x="356272" y="1242540"/>
                    </a:cubicBezTo>
                    <a:cubicBezTo>
                      <a:pt x="278737" y="1242540"/>
                      <a:pt x="206108" y="1242540"/>
                      <a:pt x="130535" y="1242540"/>
                    </a:cubicBezTo>
                    <a:close/>
                    <a:moveTo>
                      <a:pt x="128572" y="1149301"/>
                    </a:moveTo>
                    <a:cubicBezTo>
                      <a:pt x="128572" y="1174819"/>
                      <a:pt x="128572" y="1197392"/>
                      <a:pt x="128572" y="1220947"/>
                    </a:cubicBezTo>
                    <a:cubicBezTo>
                      <a:pt x="153109" y="1220947"/>
                      <a:pt x="174701" y="1220947"/>
                      <a:pt x="199237" y="1220947"/>
                    </a:cubicBezTo>
                    <a:cubicBezTo>
                      <a:pt x="199237" y="1193466"/>
                      <a:pt x="199237" y="1171874"/>
                      <a:pt x="199237" y="1149301"/>
                    </a:cubicBezTo>
                    <a:cubicBezTo>
                      <a:pt x="173719" y="1149301"/>
                      <a:pt x="151146" y="1149301"/>
                      <a:pt x="128572" y="1149301"/>
                    </a:cubicBezTo>
                    <a:close/>
                    <a:moveTo>
                      <a:pt x="226720" y="1148319"/>
                    </a:moveTo>
                    <a:cubicBezTo>
                      <a:pt x="226720" y="1174819"/>
                      <a:pt x="226720" y="1196411"/>
                      <a:pt x="226720" y="1219966"/>
                    </a:cubicBezTo>
                    <a:cubicBezTo>
                      <a:pt x="303273" y="1219966"/>
                      <a:pt x="377866" y="1219966"/>
                      <a:pt x="453438" y="1219966"/>
                    </a:cubicBezTo>
                    <a:cubicBezTo>
                      <a:pt x="453438" y="1195429"/>
                      <a:pt x="453438" y="1172856"/>
                      <a:pt x="453438" y="1148319"/>
                    </a:cubicBezTo>
                    <a:cubicBezTo>
                      <a:pt x="373940" y="1148319"/>
                      <a:pt x="300329" y="1148319"/>
                      <a:pt x="226720" y="1148319"/>
                    </a:cubicBezTo>
                    <a:close/>
                    <a:moveTo>
                      <a:pt x="128572" y="1050172"/>
                    </a:moveTo>
                    <a:cubicBezTo>
                      <a:pt x="128572" y="1075690"/>
                      <a:pt x="128572" y="1098264"/>
                      <a:pt x="128572" y="1121820"/>
                    </a:cubicBezTo>
                    <a:cubicBezTo>
                      <a:pt x="206108" y="1121820"/>
                      <a:pt x="280700" y="1121820"/>
                      <a:pt x="357254" y="1121820"/>
                    </a:cubicBezTo>
                    <a:cubicBezTo>
                      <a:pt x="357254" y="1096301"/>
                      <a:pt x="357254" y="1074709"/>
                      <a:pt x="357254" y="1050172"/>
                    </a:cubicBezTo>
                    <a:cubicBezTo>
                      <a:pt x="279719" y="1050172"/>
                      <a:pt x="204145" y="1050172"/>
                      <a:pt x="128572" y="1050172"/>
                    </a:cubicBezTo>
                    <a:close/>
                    <a:moveTo>
                      <a:pt x="32388" y="1050172"/>
                    </a:moveTo>
                    <a:cubicBezTo>
                      <a:pt x="32388" y="1076672"/>
                      <a:pt x="32388" y="1100227"/>
                      <a:pt x="32388" y="1122800"/>
                    </a:cubicBezTo>
                    <a:cubicBezTo>
                      <a:pt x="57906" y="1122800"/>
                      <a:pt x="79498" y="1122800"/>
                      <a:pt x="103055" y="1122800"/>
                    </a:cubicBezTo>
                    <a:cubicBezTo>
                      <a:pt x="103055" y="1097282"/>
                      <a:pt x="103055" y="1074709"/>
                      <a:pt x="103055" y="1050172"/>
                    </a:cubicBezTo>
                    <a:cubicBezTo>
                      <a:pt x="76555" y="1050172"/>
                      <a:pt x="53981" y="1050172"/>
                      <a:pt x="32388" y="1050172"/>
                    </a:cubicBezTo>
                    <a:close/>
                    <a:moveTo>
                      <a:pt x="383754" y="953007"/>
                    </a:moveTo>
                    <a:cubicBezTo>
                      <a:pt x="383754" y="978525"/>
                      <a:pt x="383754" y="1001098"/>
                      <a:pt x="383754" y="1024654"/>
                    </a:cubicBezTo>
                    <a:cubicBezTo>
                      <a:pt x="408291" y="1024654"/>
                      <a:pt x="429883" y="1024654"/>
                      <a:pt x="452457" y="1024654"/>
                    </a:cubicBezTo>
                    <a:cubicBezTo>
                      <a:pt x="452457" y="998154"/>
                      <a:pt x="452457" y="974599"/>
                      <a:pt x="452457" y="953007"/>
                    </a:cubicBezTo>
                    <a:cubicBezTo>
                      <a:pt x="426939" y="953007"/>
                      <a:pt x="405346" y="953007"/>
                      <a:pt x="383754" y="953007"/>
                    </a:cubicBezTo>
                    <a:close/>
                    <a:moveTo>
                      <a:pt x="30425" y="953007"/>
                    </a:moveTo>
                    <a:cubicBezTo>
                      <a:pt x="30425" y="977543"/>
                      <a:pt x="30425" y="998154"/>
                      <a:pt x="30425" y="1023673"/>
                    </a:cubicBezTo>
                    <a:cubicBezTo>
                      <a:pt x="109924" y="1023673"/>
                      <a:pt x="185497" y="1023673"/>
                      <a:pt x="259108" y="1023673"/>
                    </a:cubicBezTo>
                    <a:cubicBezTo>
                      <a:pt x="259108" y="997172"/>
                      <a:pt x="259108" y="975580"/>
                      <a:pt x="259108" y="953007"/>
                    </a:cubicBezTo>
                    <a:cubicBezTo>
                      <a:pt x="181572" y="953007"/>
                      <a:pt x="105999" y="953007"/>
                      <a:pt x="30425" y="953007"/>
                    </a:cubicBezTo>
                    <a:close/>
                    <a:moveTo>
                      <a:pt x="286589" y="952025"/>
                    </a:moveTo>
                    <a:cubicBezTo>
                      <a:pt x="286589" y="977543"/>
                      <a:pt x="286589" y="1001098"/>
                      <a:pt x="286589" y="1023673"/>
                    </a:cubicBezTo>
                    <a:cubicBezTo>
                      <a:pt x="312107" y="1023673"/>
                      <a:pt x="333699" y="1023673"/>
                      <a:pt x="357254" y="1023673"/>
                    </a:cubicBezTo>
                    <a:cubicBezTo>
                      <a:pt x="357254" y="999135"/>
                      <a:pt x="357254" y="977543"/>
                      <a:pt x="357254" y="952025"/>
                    </a:cubicBezTo>
                    <a:cubicBezTo>
                      <a:pt x="330754" y="952025"/>
                      <a:pt x="309163" y="952025"/>
                      <a:pt x="286589" y="952025"/>
                    </a:cubicBezTo>
                    <a:close/>
                    <a:moveTo>
                      <a:pt x="382772" y="854860"/>
                    </a:moveTo>
                    <a:cubicBezTo>
                      <a:pt x="382772" y="879396"/>
                      <a:pt x="382772" y="901970"/>
                      <a:pt x="382772" y="927489"/>
                    </a:cubicBezTo>
                    <a:cubicBezTo>
                      <a:pt x="409272" y="927489"/>
                      <a:pt x="429883" y="927489"/>
                      <a:pt x="452457" y="927489"/>
                    </a:cubicBezTo>
                    <a:cubicBezTo>
                      <a:pt x="452457" y="901970"/>
                      <a:pt x="452457" y="878415"/>
                      <a:pt x="452457" y="854860"/>
                    </a:cubicBezTo>
                    <a:cubicBezTo>
                      <a:pt x="426939" y="854860"/>
                      <a:pt x="405346" y="854860"/>
                      <a:pt x="382772" y="854860"/>
                    </a:cubicBezTo>
                    <a:close/>
                    <a:moveTo>
                      <a:pt x="286589" y="853878"/>
                    </a:moveTo>
                    <a:cubicBezTo>
                      <a:pt x="286589" y="880378"/>
                      <a:pt x="286589" y="902951"/>
                      <a:pt x="286589" y="927489"/>
                    </a:cubicBezTo>
                    <a:cubicBezTo>
                      <a:pt x="311125" y="927489"/>
                      <a:pt x="331736" y="927489"/>
                      <a:pt x="355291" y="927489"/>
                    </a:cubicBezTo>
                    <a:cubicBezTo>
                      <a:pt x="355291" y="901970"/>
                      <a:pt x="355291" y="878415"/>
                      <a:pt x="355291" y="853878"/>
                    </a:cubicBezTo>
                    <a:cubicBezTo>
                      <a:pt x="330754" y="853878"/>
                      <a:pt x="308181" y="853878"/>
                      <a:pt x="286589" y="853878"/>
                    </a:cubicBezTo>
                    <a:close/>
                    <a:moveTo>
                      <a:pt x="384735" y="756713"/>
                    </a:moveTo>
                    <a:cubicBezTo>
                      <a:pt x="384735" y="783212"/>
                      <a:pt x="384735" y="806767"/>
                      <a:pt x="384735" y="829342"/>
                    </a:cubicBezTo>
                    <a:cubicBezTo>
                      <a:pt x="409272" y="829342"/>
                      <a:pt x="429883" y="829342"/>
                      <a:pt x="453438" y="829342"/>
                    </a:cubicBezTo>
                    <a:cubicBezTo>
                      <a:pt x="453438" y="804805"/>
                      <a:pt x="453438" y="783212"/>
                      <a:pt x="453438" y="756713"/>
                    </a:cubicBezTo>
                    <a:cubicBezTo>
                      <a:pt x="427920" y="756713"/>
                      <a:pt x="406328" y="756713"/>
                      <a:pt x="384735" y="756713"/>
                    </a:cubicBezTo>
                    <a:close/>
                    <a:moveTo>
                      <a:pt x="130535" y="756713"/>
                    </a:moveTo>
                    <a:cubicBezTo>
                      <a:pt x="130535" y="784194"/>
                      <a:pt x="130535" y="807749"/>
                      <a:pt x="130535" y="829342"/>
                    </a:cubicBezTo>
                    <a:cubicBezTo>
                      <a:pt x="208071" y="829342"/>
                      <a:pt x="282663" y="829342"/>
                      <a:pt x="357254" y="829342"/>
                    </a:cubicBezTo>
                    <a:cubicBezTo>
                      <a:pt x="357254" y="802842"/>
                      <a:pt x="357254" y="781249"/>
                      <a:pt x="357254" y="756713"/>
                    </a:cubicBezTo>
                    <a:cubicBezTo>
                      <a:pt x="277755" y="756713"/>
                      <a:pt x="203163" y="756713"/>
                      <a:pt x="130535" y="756713"/>
                    </a:cubicBezTo>
                    <a:close/>
                    <a:moveTo>
                      <a:pt x="32388" y="755731"/>
                    </a:moveTo>
                    <a:cubicBezTo>
                      <a:pt x="32388" y="781249"/>
                      <a:pt x="32388" y="804805"/>
                      <a:pt x="32388" y="830323"/>
                    </a:cubicBezTo>
                    <a:cubicBezTo>
                      <a:pt x="56925" y="830323"/>
                      <a:pt x="78518" y="830323"/>
                      <a:pt x="102073" y="830323"/>
                    </a:cubicBezTo>
                    <a:cubicBezTo>
                      <a:pt x="102073" y="803824"/>
                      <a:pt x="102073" y="781249"/>
                      <a:pt x="102073" y="755731"/>
                    </a:cubicBezTo>
                    <a:cubicBezTo>
                      <a:pt x="77536" y="755731"/>
                      <a:pt x="55943" y="755731"/>
                      <a:pt x="32388" y="755731"/>
                    </a:cubicBezTo>
                    <a:close/>
                    <a:moveTo>
                      <a:pt x="382772" y="658566"/>
                    </a:moveTo>
                    <a:cubicBezTo>
                      <a:pt x="382772" y="685065"/>
                      <a:pt x="382772" y="707640"/>
                      <a:pt x="382772" y="733158"/>
                    </a:cubicBezTo>
                    <a:cubicBezTo>
                      <a:pt x="408291" y="733158"/>
                      <a:pt x="429883" y="733158"/>
                      <a:pt x="452457" y="733158"/>
                    </a:cubicBezTo>
                    <a:cubicBezTo>
                      <a:pt x="452457" y="706658"/>
                      <a:pt x="452457" y="683102"/>
                      <a:pt x="452457" y="658566"/>
                    </a:cubicBezTo>
                    <a:cubicBezTo>
                      <a:pt x="427920" y="658566"/>
                      <a:pt x="405346" y="658566"/>
                      <a:pt x="382772" y="658566"/>
                    </a:cubicBezTo>
                    <a:close/>
                    <a:moveTo>
                      <a:pt x="31407" y="658566"/>
                    </a:moveTo>
                    <a:cubicBezTo>
                      <a:pt x="31407" y="684084"/>
                      <a:pt x="31407" y="707640"/>
                      <a:pt x="31407" y="735121"/>
                    </a:cubicBezTo>
                    <a:cubicBezTo>
                      <a:pt x="107962" y="735121"/>
                      <a:pt x="182553" y="735121"/>
                      <a:pt x="259108" y="735121"/>
                    </a:cubicBezTo>
                    <a:cubicBezTo>
                      <a:pt x="259108" y="706658"/>
                      <a:pt x="259108" y="684084"/>
                      <a:pt x="259108" y="658566"/>
                    </a:cubicBezTo>
                    <a:cubicBezTo>
                      <a:pt x="182553" y="658566"/>
                      <a:pt x="107962" y="658566"/>
                      <a:pt x="31407" y="658566"/>
                    </a:cubicBezTo>
                    <a:close/>
                    <a:moveTo>
                      <a:pt x="226720" y="561400"/>
                    </a:moveTo>
                    <a:cubicBezTo>
                      <a:pt x="226720" y="586918"/>
                      <a:pt x="226720" y="610474"/>
                      <a:pt x="226720" y="638937"/>
                    </a:cubicBezTo>
                    <a:cubicBezTo>
                      <a:pt x="304255" y="638937"/>
                      <a:pt x="376884" y="638937"/>
                      <a:pt x="451475" y="638937"/>
                    </a:cubicBezTo>
                    <a:cubicBezTo>
                      <a:pt x="451475" y="611456"/>
                      <a:pt x="451475" y="586918"/>
                      <a:pt x="451475" y="561400"/>
                    </a:cubicBezTo>
                    <a:cubicBezTo>
                      <a:pt x="374921" y="561400"/>
                      <a:pt x="302292" y="561400"/>
                      <a:pt x="226720" y="561400"/>
                    </a:cubicBezTo>
                    <a:close/>
                    <a:moveTo>
                      <a:pt x="128572" y="561400"/>
                    </a:moveTo>
                    <a:cubicBezTo>
                      <a:pt x="128572" y="587900"/>
                      <a:pt x="128572" y="611456"/>
                      <a:pt x="128572" y="636974"/>
                    </a:cubicBezTo>
                    <a:cubicBezTo>
                      <a:pt x="156053" y="636974"/>
                      <a:pt x="177645" y="636974"/>
                      <a:pt x="198257" y="636974"/>
                    </a:cubicBezTo>
                    <a:cubicBezTo>
                      <a:pt x="198257" y="609493"/>
                      <a:pt x="198257" y="585938"/>
                      <a:pt x="198257" y="561400"/>
                    </a:cubicBezTo>
                    <a:cubicBezTo>
                      <a:pt x="173719" y="561400"/>
                      <a:pt x="152128" y="561400"/>
                      <a:pt x="128572" y="561400"/>
                    </a:cubicBezTo>
                    <a:close/>
                    <a:moveTo>
                      <a:pt x="129554" y="464235"/>
                    </a:moveTo>
                    <a:cubicBezTo>
                      <a:pt x="129554" y="489754"/>
                      <a:pt x="129554" y="513309"/>
                      <a:pt x="129554" y="540790"/>
                    </a:cubicBezTo>
                    <a:cubicBezTo>
                      <a:pt x="208071" y="540790"/>
                      <a:pt x="282663" y="540790"/>
                      <a:pt x="356272" y="540790"/>
                    </a:cubicBezTo>
                    <a:cubicBezTo>
                      <a:pt x="356272" y="513309"/>
                      <a:pt x="356272" y="489754"/>
                      <a:pt x="356272" y="464235"/>
                    </a:cubicBezTo>
                    <a:cubicBezTo>
                      <a:pt x="279719" y="464235"/>
                      <a:pt x="205126" y="464235"/>
                      <a:pt x="129554" y="464235"/>
                    </a:cubicBezTo>
                    <a:close/>
                    <a:moveTo>
                      <a:pt x="34352" y="463253"/>
                    </a:moveTo>
                    <a:cubicBezTo>
                      <a:pt x="34352" y="488772"/>
                      <a:pt x="34352" y="514290"/>
                      <a:pt x="34352" y="539808"/>
                    </a:cubicBezTo>
                    <a:cubicBezTo>
                      <a:pt x="58888" y="539808"/>
                      <a:pt x="80480" y="539808"/>
                      <a:pt x="102073" y="539808"/>
                    </a:cubicBezTo>
                    <a:cubicBezTo>
                      <a:pt x="102073" y="512327"/>
                      <a:pt x="102073" y="488772"/>
                      <a:pt x="102073" y="463253"/>
                    </a:cubicBezTo>
                    <a:cubicBezTo>
                      <a:pt x="79498" y="463253"/>
                      <a:pt x="58888" y="463253"/>
                      <a:pt x="34352" y="463253"/>
                    </a:cubicBezTo>
                    <a:close/>
                    <a:moveTo>
                      <a:pt x="384735" y="462272"/>
                    </a:moveTo>
                    <a:cubicBezTo>
                      <a:pt x="384735" y="490734"/>
                      <a:pt x="384735" y="516253"/>
                      <a:pt x="384735" y="540790"/>
                    </a:cubicBezTo>
                    <a:cubicBezTo>
                      <a:pt x="409272" y="540790"/>
                      <a:pt x="430864" y="540790"/>
                      <a:pt x="451475" y="540790"/>
                    </a:cubicBezTo>
                    <a:cubicBezTo>
                      <a:pt x="451475" y="512327"/>
                      <a:pt x="451475" y="487791"/>
                      <a:pt x="451475" y="462272"/>
                    </a:cubicBezTo>
                    <a:cubicBezTo>
                      <a:pt x="427920" y="462272"/>
                      <a:pt x="408291" y="462272"/>
                      <a:pt x="384735" y="462272"/>
                    </a:cubicBezTo>
                    <a:close/>
                    <a:moveTo>
                      <a:pt x="52999" y="286589"/>
                    </a:moveTo>
                    <a:cubicBezTo>
                      <a:pt x="52999" y="316033"/>
                      <a:pt x="52999" y="340570"/>
                      <a:pt x="52999" y="364126"/>
                    </a:cubicBezTo>
                    <a:cubicBezTo>
                      <a:pt x="101091" y="364126"/>
                      <a:pt x="146238" y="364126"/>
                      <a:pt x="192368" y="364126"/>
                    </a:cubicBezTo>
                    <a:cubicBezTo>
                      <a:pt x="192368" y="337625"/>
                      <a:pt x="192368" y="314070"/>
                      <a:pt x="192368" y="286589"/>
                    </a:cubicBezTo>
                    <a:cubicBezTo>
                      <a:pt x="142313" y="286589"/>
                      <a:pt x="97165" y="286589"/>
                      <a:pt x="52999" y="286589"/>
                    </a:cubicBezTo>
                    <a:close/>
                    <a:moveTo>
                      <a:pt x="295422" y="285608"/>
                    </a:moveTo>
                    <a:cubicBezTo>
                      <a:pt x="295422" y="314070"/>
                      <a:pt x="295422" y="339588"/>
                      <a:pt x="295422" y="364126"/>
                    </a:cubicBezTo>
                    <a:cubicBezTo>
                      <a:pt x="343514" y="364126"/>
                      <a:pt x="388661" y="364126"/>
                      <a:pt x="434790" y="364126"/>
                    </a:cubicBezTo>
                    <a:cubicBezTo>
                      <a:pt x="434790" y="337625"/>
                      <a:pt x="434790" y="313089"/>
                      <a:pt x="434790" y="285608"/>
                    </a:cubicBezTo>
                    <a:cubicBezTo>
                      <a:pt x="384735" y="285608"/>
                      <a:pt x="340569" y="285608"/>
                      <a:pt x="295422" y="285608"/>
                    </a:cubicBezTo>
                    <a:close/>
                    <a:moveTo>
                      <a:pt x="51036" y="186479"/>
                    </a:moveTo>
                    <a:cubicBezTo>
                      <a:pt x="51036" y="211997"/>
                      <a:pt x="51036" y="232609"/>
                      <a:pt x="51036" y="259108"/>
                    </a:cubicBezTo>
                    <a:cubicBezTo>
                      <a:pt x="100110" y="259108"/>
                      <a:pt x="144275" y="259108"/>
                      <a:pt x="190405" y="259108"/>
                    </a:cubicBezTo>
                    <a:cubicBezTo>
                      <a:pt x="190405" y="232609"/>
                      <a:pt x="190405" y="209053"/>
                      <a:pt x="190405" y="186479"/>
                    </a:cubicBezTo>
                    <a:cubicBezTo>
                      <a:pt x="142313" y="186479"/>
                      <a:pt x="97165" y="186479"/>
                      <a:pt x="51036" y="186479"/>
                    </a:cubicBezTo>
                    <a:close/>
                    <a:moveTo>
                      <a:pt x="294440" y="185498"/>
                    </a:moveTo>
                    <a:cubicBezTo>
                      <a:pt x="294440" y="211016"/>
                      <a:pt x="294440" y="232609"/>
                      <a:pt x="294440" y="260090"/>
                    </a:cubicBezTo>
                    <a:cubicBezTo>
                      <a:pt x="343514" y="260090"/>
                      <a:pt x="387680" y="260090"/>
                      <a:pt x="432828" y="260090"/>
                    </a:cubicBezTo>
                    <a:cubicBezTo>
                      <a:pt x="432828" y="233590"/>
                      <a:pt x="432828" y="210034"/>
                      <a:pt x="432828" y="185498"/>
                    </a:cubicBezTo>
                    <a:cubicBezTo>
                      <a:pt x="385716" y="185498"/>
                      <a:pt x="340569" y="185498"/>
                      <a:pt x="294440" y="185498"/>
                    </a:cubicBezTo>
                    <a:close/>
                    <a:moveTo>
                      <a:pt x="52999" y="89314"/>
                    </a:moveTo>
                    <a:cubicBezTo>
                      <a:pt x="52999" y="114832"/>
                      <a:pt x="52999" y="136425"/>
                      <a:pt x="52999" y="158017"/>
                    </a:cubicBezTo>
                    <a:cubicBezTo>
                      <a:pt x="101091" y="158017"/>
                      <a:pt x="145257" y="158017"/>
                      <a:pt x="191387" y="158017"/>
                    </a:cubicBezTo>
                    <a:cubicBezTo>
                      <a:pt x="191387" y="134462"/>
                      <a:pt x="191387" y="113850"/>
                      <a:pt x="191387" y="89314"/>
                    </a:cubicBezTo>
                    <a:cubicBezTo>
                      <a:pt x="142313" y="89314"/>
                      <a:pt x="97165" y="89314"/>
                      <a:pt x="52999" y="89314"/>
                    </a:cubicBezTo>
                    <a:close/>
                    <a:moveTo>
                      <a:pt x="296403" y="87351"/>
                    </a:moveTo>
                    <a:cubicBezTo>
                      <a:pt x="296403" y="114832"/>
                      <a:pt x="296403" y="137406"/>
                      <a:pt x="296403" y="158998"/>
                    </a:cubicBezTo>
                    <a:cubicBezTo>
                      <a:pt x="344496" y="158998"/>
                      <a:pt x="388661" y="158998"/>
                      <a:pt x="432828" y="158998"/>
                    </a:cubicBezTo>
                    <a:cubicBezTo>
                      <a:pt x="432828" y="133480"/>
                      <a:pt x="432828" y="110907"/>
                      <a:pt x="432828" y="87351"/>
                    </a:cubicBezTo>
                    <a:cubicBezTo>
                      <a:pt x="386698" y="87351"/>
                      <a:pt x="342532" y="87351"/>
                      <a:pt x="296403" y="87351"/>
                    </a:cubicBezTo>
                    <a:close/>
                    <a:moveTo>
                      <a:pt x="26499" y="0"/>
                    </a:moveTo>
                    <a:cubicBezTo>
                      <a:pt x="91276" y="0"/>
                      <a:pt x="151146" y="0"/>
                      <a:pt x="219849" y="0"/>
                    </a:cubicBezTo>
                    <a:cubicBezTo>
                      <a:pt x="219849" y="38278"/>
                      <a:pt x="219849" y="74592"/>
                      <a:pt x="219849" y="111888"/>
                    </a:cubicBezTo>
                    <a:cubicBezTo>
                      <a:pt x="219849" y="187461"/>
                      <a:pt x="220831" y="262053"/>
                      <a:pt x="219849" y="337625"/>
                    </a:cubicBezTo>
                    <a:cubicBezTo>
                      <a:pt x="218867" y="368051"/>
                      <a:pt x="231626" y="375903"/>
                      <a:pt x="263033" y="366088"/>
                    </a:cubicBezTo>
                    <a:cubicBezTo>
                      <a:pt x="263033" y="247330"/>
                      <a:pt x="263033" y="126610"/>
                      <a:pt x="263033" y="2945"/>
                    </a:cubicBezTo>
                    <a:cubicBezTo>
                      <a:pt x="329773" y="2945"/>
                      <a:pt x="392587" y="2945"/>
                      <a:pt x="461290" y="2945"/>
                    </a:cubicBezTo>
                    <a:cubicBezTo>
                      <a:pt x="461290" y="112869"/>
                      <a:pt x="448530" y="223775"/>
                      <a:pt x="463253" y="330756"/>
                    </a:cubicBezTo>
                    <a:cubicBezTo>
                      <a:pt x="508400" y="652677"/>
                      <a:pt x="475030" y="975580"/>
                      <a:pt x="481901" y="1297502"/>
                    </a:cubicBezTo>
                    <a:cubicBezTo>
                      <a:pt x="488771" y="1621387"/>
                      <a:pt x="483863" y="1945271"/>
                      <a:pt x="483863" y="2269156"/>
                    </a:cubicBezTo>
                    <a:cubicBezTo>
                      <a:pt x="483863" y="2288785"/>
                      <a:pt x="483863" y="2308415"/>
                      <a:pt x="483863" y="2330989"/>
                    </a:cubicBezTo>
                    <a:cubicBezTo>
                      <a:pt x="322902" y="2330989"/>
                      <a:pt x="164887" y="2330989"/>
                      <a:pt x="0" y="2330989"/>
                    </a:cubicBezTo>
                    <a:cubicBezTo>
                      <a:pt x="0" y="2315285"/>
                      <a:pt x="0" y="2299582"/>
                      <a:pt x="0" y="2284859"/>
                    </a:cubicBezTo>
                    <a:cubicBezTo>
                      <a:pt x="0" y="1663590"/>
                      <a:pt x="0" y="1042320"/>
                      <a:pt x="0" y="421051"/>
                    </a:cubicBezTo>
                    <a:cubicBezTo>
                      <a:pt x="45148" y="282663"/>
                      <a:pt x="12759" y="142314"/>
                      <a:pt x="264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1727BC3D-E351-4CC3-8D3B-42E2D58F776B}"/>
                  </a:ext>
                </a:extLst>
              </p:cNvPr>
              <p:cNvSpPr/>
              <p:nvPr/>
            </p:nvSpPr>
            <p:spPr>
              <a:xfrm>
                <a:off x="6276070" y="2514157"/>
                <a:ext cx="252773" cy="1597499"/>
              </a:xfrm>
              <a:custGeom>
                <a:avLst/>
                <a:gdLst>
                  <a:gd name="connsiteX0" fmla="*/ 94664 w 252773"/>
                  <a:gd name="connsiteY0" fmla="*/ 1169580 h 1597499"/>
                  <a:gd name="connsiteX1" fmla="*/ 94664 w 252773"/>
                  <a:gd name="connsiteY1" fmla="*/ 1232327 h 1597499"/>
                  <a:gd name="connsiteX2" fmla="*/ 158109 w 252773"/>
                  <a:gd name="connsiteY2" fmla="*/ 1232327 h 1597499"/>
                  <a:gd name="connsiteX3" fmla="*/ 158109 w 252773"/>
                  <a:gd name="connsiteY3" fmla="*/ 1169580 h 1597499"/>
                  <a:gd name="connsiteX4" fmla="*/ 94664 w 252773"/>
                  <a:gd name="connsiteY4" fmla="*/ 1169580 h 1597499"/>
                  <a:gd name="connsiteX5" fmla="*/ 175733 w 252773"/>
                  <a:gd name="connsiteY5" fmla="*/ 1168551 h 1597499"/>
                  <a:gd name="connsiteX6" fmla="*/ 175733 w 252773"/>
                  <a:gd name="connsiteY6" fmla="*/ 1231813 h 1597499"/>
                  <a:gd name="connsiteX7" fmla="*/ 237667 w 252773"/>
                  <a:gd name="connsiteY7" fmla="*/ 1231813 h 1597499"/>
                  <a:gd name="connsiteX8" fmla="*/ 237667 w 252773"/>
                  <a:gd name="connsiteY8" fmla="*/ 1168551 h 1597499"/>
                  <a:gd name="connsiteX9" fmla="*/ 175733 w 252773"/>
                  <a:gd name="connsiteY9" fmla="*/ 1168551 h 1597499"/>
                  <a:gd name="connsiteX10" fmla="*/ 95168 w 252773"/>
                  <a:gd name="connsiteY10" fmla="*/ 1090888 h 1597499"/>
                  <a:gd name="connsiteX11" fmla="*/ 95168 w 252773"/>
                  <a:gd name="connsiteY11" fmla="*/ 1153636 h 1597499"/>
                  <a:gd name="connsiteX12" fmla="*/ 157605 w 252773"/>
                  <a:gd name="connsiteY12" fmla="*/ 1153636 h 1597499"/>
                  <a:gd name="connsiteX13" fmla="*/ 157605 w 252773"/>
                  <a:gd name="connsiteY13" fmla="*/ 1090888 h 1597499"/>
                  <a:gd name="connsiteX14" fmla="*/ 95168 w 252773"/>
                  <a:gd name="connsiteY14" fmla="*/ 1090888 h 1597499"/>
                  <a:gd name="connsiteX15" fmla="*/ 15106 w 252773"/>
                  <a:gd name="connsiteY15" fmla="*/ 1090888 h 1597499"/>
                  <a:gd name="connsiteX16" fmla="*/ 15106 w 252773"/>
                  <a:gd name="connsiteY16" fmla="*/ 1153636 h 1597499"/>
                  <a:gd name="connsiteX17" fmla="*/ 77544 w 252773"/>
                  <a:gd name="connsiteY17" fmla="*/ 1153636 h 1597499"/>
                  <a:gd name="connsiteX18" fmla="*/ 77544 w 252773"/>
                  <a:gd name="connsiteY18" fmla="*/ 1090888 h 1597499"/>
                  <a:gd name="connsiteX19" fmla="*/ 15106 w 252773"/>
                  <a:gd name="connsiteY19" fmla="*/ 1090888 h 1597499"/>
                  <a:gd name="connsiteX20" fmla="*/ 95671 w 252773"/>
                  <a:gd name="connsiteY20" fmla="*/ 1009110 h 1597499"/>
                  <a:gd name="connsiteX21" fmla="*/ 95671 w 252773"/>
                  <a:gd name="connsiteY21" fmla="*/ 1072886 h 1597499"/>
                  <a:gd name="connsiteX22" fmla="*/ 157605 w 252773"/>
                  <a:gd name="connsiteY22" fmla="*/ 1072886 h 1597499"/>
                  <a:gd name="connsiteX23" fmla="*/ 157605 w 252773"/>
                  <a:gd name="connsiteY23" fmla="*/ 1009110 h 1597499"/>
                  <a:gd name="connsiteX24" fmla="*/ 95671 w 252773"/>
                  <a:gd name="connsiteY24" fmla="*/ 1009110 h 1597499"/>
                  <a:gd name="connsiteX25" fmla="*/ 175733 w 252773"/>
                  <a:gd name="connsiteY25" fmla="*/ 1008595 h 1597499"/>
                  <a:gd name="connsiteX26" fmla="*/ 175733 w 252773"/>
                  <a:gd name="connsiteY26" fmla="*/ 1072371 h 1597499"/>
                  <a:gd name="connsiteX27" fmla="*/ 238674 w 252773"/>
                  <a:gd name="connsiteY27" fmla="*/ 1072371 h 1597499"/>
                  <a:gd name="connsiteX28" fmla="*/ 238674 w 252773"/>
                  <a:gd name="connsiteY28" fmla="*/ 1008595 h 1597499"/>
                  <a:gd name="connsiteX29" fmla="*/ 175733 w 252773"/>
                  <a:gd name="connsiteY29" fmla="*/ 1008595 h 1597499"/>
                  <a:gd name="connsiteX30" fmla="*/ 175733 w 252773"/>
                  <a:gd name="connsiteY30" fmla="*/ 929389 h 1597499"/>
                  <a:gd name="connsiteX31" fmla="*/ 175733 w 252773"/>
                  <a:gd name="connsiteY31" fmla="*/ 992651 h 1597499"/>
                  <a:gd name="connsiteX32" fmla="*/ 239178 w 252773"/>
                  <a:gd name="connsiteY32" fmla="*/ 992651 h 1597499"/>
                  <a:gd name="connsiteX33" fmla="*/ 239178 w 252773"/>
                  <a:gd name="connsiteY33" fmla="*/ 929389 h 1597499"/>
                  <a:gd name="connsiteX34" fmla="*/ 175733 w 252773"/>
                  <a:gd name="connsiteY34" fmla="*/ 929389 h 1597499"/>
                  <a:gd name="connsiteX35" fmla="*/ 95671 w 252773"/>
                  <a:gd name="connsiteY35" fmla="*/ 928875 h 1597499"/>
                  <a:gd name="connsiteX36" fmla="*/ 95671 w 252773"/>
                  <a:gd name="connsiteY36" fmla="*/ 993680 h 1597499"/>
                  <a:gd name="connsiteX37" fmla="*/ 157605 w 252773"/>
                  <a:gd name="connsiteY37" fmla="*/ 993680 h 1597499"/>
                  <a:gd name="connsiteX38" fmla="*/ 157605 w 252773"/>
                  <a:gd name="connsiteY38" fmla="*/ 928875 h 1597499"/>
                  <a:gd name="connsiteX39" fmla="*/ 95671 w 252773"/>
                  <a:gd name="connsiteY39" fmla="*/ 928875 h 1597499"/>
                  <a:gd name="connsiteX40" fmla="*/ 14602 w 252773"/>
                  <a:gd name="connsiteY40" fmla="*/ 928875 h 1597499"/>
                  <a:gd name="connsiteX41" fmla="*/ 14602 w 252773"/>
                  <a:gd name="connsiteY41" fmla="*/ 992651 h 1597499"/>
                  <a:gd name="connsiteX42" fmla="*/ 77544 w 252773"/>
                  <a:gd name="connsiteY42" fmla="*/ 992651 h 1597499"/>
                  <a:gd name="connsiteX43" fmla="*/ 77544 w 252773"/>
                  <a:gd name="connsiteY43" fmla="*/ 928875 h 1597499"/>
                  <a:gd name="connsiteX44" fmla="*/ 14602 w 252773"/>
                  <a:gd name="connsiteY44" fmla="*/ 928875 h 1597499"/>
                  <a:gd name="connsiteX45" fmla="*/ 175229 w 252773"/>
                  <a:gd name="connsiteY45" fmla="*/ 849668 h 1597499"/>
                  <a:gd name="connsiteX46" fmla="*/ 175229 w 252773"/>
                  <a:gd name="connsiteY46" fmla="*/ 912930 h 1597499"/>
                  <a:gd name="connsiteX47" fmla="*/ 238171 w 252773"/>
                  <a:gd name="connsiteY47" fmla="*/ 912930 h 1597499"/>
                  <a:gd name="connsiteX48" fmla="*/ 238171 w 252773"/>
                  <a:gd name="connsiteY48" fmla="*/ 849668 h 1597499"/>
                  <a:gd name="connsiteX49" fmla="*/ 175229 w 252773"/>
                  <a:gd name="connsiteY49" fmla="*/ 849668 h 1597499"/>
                  <a:gd name="connsiteX50" fmla="*/ 94664 w 252773"/>
                  <a:gd name="connsiteY50" fmla="*/ 767890 h 1597499"/>
                  <a:gd name="connsiteX51" fmla="*/ 94664 w 252773"/>
                  <a:gd name="connsiteY51" fmla="*/ 831152 h 1597499"/>
                  <a:gd name="connsiteX52" fmla="*/ 157605 w 252773"/>
                  <a:gd name="connsiteY52" fmla="*/ 831152 h 1597499"/>
                  <a:gd name="connsiteX53" fmla="*/ 157605 w 252773"/>
                  <a:gd name="connsiteY53" fmla="*/ 767890 h 1597499"/>
                  <a:gd name="connsiteX54" fmla="*/ 94664 w 252773"/>
                  <a:gd name="connsiteY54" fmla="*/ 767890 h 1597499"/>
                  <a:gd name="connsiteX55" fmla="*/ 15106 w 252773"/>
                  <a:gd name="connsiteY55" fmla="*/ 767890 h 1597499"/>
                  <a:gd name="connsiteX56" fmla="*/ 15106 w 252773"/>
                  <a:gd name="connsiteY56" fmla="*/ 831152 h 1597499"/>
                  <a:gd name="connsiteX57" fmla="*/ 77040 w 252773"/>
                  <a:gd name="connsiteY57" fmla="*/ 831152 h 1597499"/>
                  <a:gd name="connsiteX58" fmla="*/ 77040 w 252773"/>
                  <a:gd name="connsiteY58" fmla="*/ 767890 h 1597499"/>
                  <a:gd name="connsiteX59" fmla="*/ 15106 w 252773"/>
                  <a:gd name="connsiteY59" fmla="*/ 767890 h 1597499"/>
                  <a:gd name="connsiteX60" fmla="*/ 175229 w 252773"/>
                  <a:gd name="connsiteY60" fmla="*/ 767376 h 1597499"/>
                  <a:gd name="connsiteX61" fmla="*/ 175229 w 252773"/>
                  <a:gd name="connsiteY61" fmla="*/ 831667 h 1597499"/>
                  <a:gd name="connsiteX62" fmla="*/ 238171 w 252773"/>
                  <a:gd name="connsiteY62" fmla="*/ 831667 h 1597499"/>
                  <a:gd name="connsiteX63" fmla="*/ 238171 w 252773"/>
                  <a:gd name="connsiteY63" fmla="*/ 767376 h 1597499"/>
                  <a:gd name="connsiteX64" fmla="*/ 175229 w 252773"/>
                  <a:gd name="connsiteY64" fmla="*/ 767376 h 1597499"/>
                  <a:gd name="connsiteX65" fmla="*/ 175229 w 252773"/>
                  <a:gd name="connsiteY65" fmla="*/ 689712 h 1597499"/>
                  <a:gd name="connsiteX66" fmla="*/ 175229 w 252773"/>
                  <a:gd name="connsiteY66" fmla="*/ 752975 h 1597499"/>
                  <a:gd name="connsiteX67" fmla="*/ 238171 w 252773"/>
                  <a:gd name="connsiteY67" fmla="*/ 752975 h 1597499"/>
                  <a:gd name="connsiteX68" fmla="*/ 238171 w 252773"/>
                  <a:gd name="connsiteY68" fmla="*/ 689712 h 1597499"/>
                  <a:gd name="connsiteX69" fmla="*/ 175229 w 252773"/>
                  <a:gd name="connsiteY69" fmla="*/ 689712 h 1597499"/>
                  <a:gd name="connsiteX70" fmla="*/ 14602 w 252773"/>
                  <a:gd name="connsiteY70" fmla="*/ 689198 h 1597499"/>
                  <a:gd name="connsiteX71" fmla="*/ 14602 w 252773"/>
                  <a:gd name="connsiteY71" fmla="*/ 752460 h 1597499"/>
                  <a:gd name="connsiteX72" fmla="*/ 78048 w 252773"/>
                  <a:gd name="connsiteY72" fmla="*/ 752460 h 1597499"/>
                  <a:gd name="connsiteX73" fmla="*/ 78048 w 252773"/>
                  <a:gd name="connsiteY73" fmla="*/ 689198 h 1597499"/>
                  <a:gd name="connsiteX74" fmla="*/ 14602 w 252773"/>
                  <a:gd name="connsiteY74" fmla="*/ 689198 h 1597499"/>
                  <a:gd name="connsiteX75" fmla="*/ 14099 w 252773"/>
                  <a:gd name="connsiteY75" fmla="*/ 608449 h 1597499"/>
                  <a:gd name="connsiteX76" fmla="*/ 14099 w 252773"/>
                  <a:gd name="connsiteY76" fmla="*/ 671711 h 1597499"/>
                  <a:gd name="connsiteX77" fmla="*/ 78048 w 252773"/>
                  <a:gd name="connsiteY77" fmla="*/ 671711 h 1597499"/>
                  <a:gd name="connsiteX78" fmla="*/ 78048 w 252773"/>
                  <a:gd name="connsiteY78" fmla="*/ 608449 h 1597499"/>
                  <a:gd name="connsiteX79" fmla="*/ 14099 w 252773"/>
                  <a:gd name="connsiteY79" fmla="*/ 608449 h 1597499"/>
                  <a:gd name="connsiteX80" fmla="*/ 95168 w 252773"/>
                  <a:gd name="connsiteY80" fmla="*/ 607935 h 1597499"/>
                  <a:gd name="connsiteX81" fmla="*/ 95168 w 252773"/>
                  <a:gd name="connsiteY81" fmla="*/ 672226 h 1597499"/>
                  <a:gd name="connsiteX82" fmla="*/ 158109 w 252773"/>
                  <a:gd name="connsiteY82" fmla="*/ 672226 h 1597499"/>
                  <a:gd name="connsiteX83" fmla="*/ 158109 w 252773"/>
                  <a:gd name="connsiteY83" fmla="*/ 607935 h 1597499"/>
                  <a:gd name="connsiteX84" fmla="*/ 95168 w 252773"/>
                  <a:gd name="connsiteY84" fmla="*/ 607935 h 1597499"/>
                  <a:gd name="connsiteX85" fmla="*/ 175229 w 252773"/>
                  <a:gd name="connsiteY85" fmla="*/ 528728 h 1597499"/>
                  <a:gd name="connsiteX86" fmla="*/ 175229 w 252773"/>
                  <a:gd name="connsiteY86" fmla="*/ 592505 h 1597499"/>
                  <a:gd name="connsiteX87" fmla="*/ 239178 w 252773"/>
                  <a:gd name="connsiteY87" fmla="*/ 592505 h 1597499"/>
                  <a:gd name="connsiteX88" fmla="*/ 239178 w 252773"/>
                  <a:gd name="connsiteY88" fmla="*/ 528728 h 1597499"/>
                  <a:gd name="connsiteX89" fmla="*/ 175229 w 252773"/>
                  <a:gd name="connsiteY89" fmla="*/ 528728 h 1597499"/>
                  <a:gd name="connsiteX90" fmla="*/ 95168 w 252773"/>
                  <a:gd name="connsiteY90" fmla="*/ 528214 h 1597499"/>
                  <a:gd name="connsiteX91" fmla="*/ 95168 w 252773"/>
                  <a:gd name="connsiteY91" fmla="*/ 593019 h 1597499"/>
                  <a:gd name="connsiteX92" fmla="*/ 158613 w 252773"/>
                  <a:gd name="connsiteY92" fmla="*/ 593019 h 1597499"/>
                  <a:gd name="connsiteX93" fmla="*/ 158613 w 252773"/>
                  <a:gd name="connsiteY93" fmla="*/ 528214 h 1597499"/>
                  <a:gd name="connsiteX94" fmla="*/ 95168 w 252773"/>
                  <a:gd name="connsiteY94" fmla="*/ 528214 h 1597499"/>
                  <a:gd name="connsiteX95" fmla="*/ 15106 w 252773"/>
                  <a:gd name="connsiteY95" fmla="*/ 528214 h 1597499"/>
                  <a:gd name="connsiteX96" fmla="*/ 15106 w 252773"/>
                  <a:gd name="connsiteY96" fmla="*/ 593019 h 1597499"/>
                  <a:gd name="connsiteX97" fmla="*/ 78048 w 252773"/>
                  <a:gd name="connsiteY97" fmla="*/ 593019 h 1597499"/>
                  <a:gd name="connsiteX98" fmla="*/ 78048 w 252773"/>
                  <a:gd name="connsiteY98" fmla="*/ 528214 h 1597499"/>
                  <a:gd name="connsiteX99" fmla="*/ 15106 w 252773"/>
                  <a:gd name="connsiteY99" fmla="*/ 528214 h 1597499"/>
                  <a:gd name="connsiteX100" fmla="*/ 14602 w 252773"/>
                  <a:gd name="connsiteY100" fmla="*/ 449007 h 1597499"/>
                  <a:gd name="connsiteX101" fmla="*/ 14602 w 252773"/>
                  <a:gd name="connsiteY101" fmla="*/ 512270 h 1597499"/>
                  <a:gd name="connsiteX102" fmla="*/ 77544 w 252773"/>
                  <a:gd name="connsiteY102" fmla="*/ 512270 h 1597499"/>
                  <a:gd name="connsiteX103" fmla="*/ 77544 w 252773"/>
                  <a:gd name="connsiteY103" fmla="*/ 449007 h 1597499"/>
                  <a:gd name="connsiteX104" fmla="*/ 14602 w 252773"/>
                  <a:gd name="connsiteY104" fmla="*/ 449007 h 1597499"/>
                  <a:gd name="connsiteX105" fmla="*/ 94664 w 252773"/>
                  <a:gd name="connsiteY105" fmla="*/ 447979 h 1597499"/>
                  <a:gd name="connsiteX106" fmla="*/ 94664 w 252773"/>
                  <a:gd name="connsiteY106" fmla="*/ 512270 h 1597499"/>
                  <a:gd name="connsiteX107" fmla="*/ 158613 w 252773"/>
                  <a:gd name="connsiteY107" fmla="*/ 512270 h 1597499"/>
                  <a:gd name="connsiteX108" fmla="*/ 158613 w 252773"/>
                  <a:gd name="connsiteY108" fmla="*/ 447979 h 1597499"/>
                  <a:gd name="connsiteX109" fmla="*/ 94664 w 252773"/>
                  <a:gd name="connsiteY109" fmla="*/ 447979 h 1597499"/>
                  <a:gd name="connsiteX110" fmla="*/ 174726 w 252773"/>
                  <a:gd name="connsiteY110" fmla="*/ 368258 h 1597499"/>
                  <a:gd name="connsiteX111" fmla="*/ 174726 w 252773"/>
                  <a:gd name="connsiteY111" fmla="*/ 431006 h 1597499"/>
                  <a:gd name="connsiteX112" fmla="*/ 239178 w 252773"/>
                  <a:gd name="connsiteY112" fmla="*/ 431006 h 1597499"/>
                  <a:gd name="connsiteX113" fmla="*/ 239178 w 252773"/>
                  <a:gd name="connsiteY113" fmla="*/ 368258 h 1597499"/>
                  <a:gd name="connsiteX114" fmla="*/ 174726 w 252773"/>
                  <a:gd name="connsiteY114" fmla="*/ 368258 h 1597499"/>
                  <a:gd name="connsiteX115" fmla="*/ 95168 w 252773"/>
                  <a:gd name="connsiteY115" fmla="*/ 367744 h 1597499"/>
                  <a:gd name="connsiteX116" fmla="*/ 95168 w 252773"/>
                  <a:gd name="connsiteY116" fmla="*/ 431520 h 1597499"/>
                  <a:gd name="connsiteX117" fmla="*/ 158613 w 252773"/>
                  <a:gd name="connsiteY117" fmla="*/ 431520 h 1597499"/>
                  <a:gd name="connsiteX118" fmla="*/ 158613 w 252773"/>
                  <a:gd name="connsiteY118" fmla="*/ 367744 h 1597499"/>
                  <a:gd name="connsiteX119" fmla="*/ 95168 w 252773"/>
                  <a:gd name="connsiteY119" fmla="*/ 367744 h 1597499"/>
                  <a:gd name="connsiteX120" fmla="*/ 0 w 252773"/>
                  <a:gd name="connsiteY120" fmla="*/ 350771 h 1597499"/>
                  <a:gd name="connsiteX121" fmla="*/ 252270 w 252773"/>
                  <a:gd name="connsiteY121" fmla="*/ 350771 h 1597499"/>
                  <a:gd name="connsiteX122" fmla="*/ 252270 w 252773"/>
                  <a:gd name="connsiteY122" fmla="*/ 1597499 h 1597499"/>
                  <a:gd name="connsiteX123" fmla="*/ 0 w 252773"/>
                  <a:gd name="connsiteY123" fmla="*/ 1597499 h 1597499"/>
                  <a:gd name="connsiteX124" fmla="*/ 0 w 252773"/>
                  <a:gd name="connsiteY124" fmla="*/ 350771 h 1597499"/>
                  <a:gd name="connsiteX125" fmla="*/ 134947 w 252773"/>
                  <a:gd name="connsiteY125" fmla="*/ 273107 h 1597499"/>
                  <a:gd name="connsiteX126" fmla="*/ 134947 w 252773"/>
                  <a:gd name="connsiteY126" fmla="*/ 321969 h 1597499"/>
                  <a:gd name="connsiteX127" fmla="*/ 238674 w 252773"/>
                  <a:gd name="connsiteY127" fmla="*/ 321969 h 1597499"/>
                  <a:gd name="connsiteX128" fmla="*/ 238674 w 252773"/>
                  <a:gd name="connsiteY128" fmla="*/ 273107 h 1597499"/>
                  <a:gd name="connsiteX129" fmla="*/ 134947 w 252773"/>
                  <a:gd name="connsiteY129" fmla="*/ 273107 h 1597499"/>
                  <a:gd name="connsiteX130" fmla="*/ 14099 w 252773"/>
                  <a:gd name="connsiteY130" fmla="*/ 271564 h 1597499"/>
                  <a:gd name="connsiteX131" fmla="*/ 14099 w 252773"/>
                  <a:gd name="connsiteY131" fmla="*/ 321969 h 1597499"/>
                  <a:gd name="connsiteX132" fmla="*/ 117827 w 252773"/>
                  <a:gd name="connsiteY132" fmla="*/ 321969 h 1597499"/>
                  <a:gd name="connsiteX133" fmla="*/ 117827 w 252773"/>
                  <a:gd name="connsiteY133" fmla="*/ 271564 h 1597499"/>
                  <a:gd name="connsiteX134" fmla="*/ 66466 w 252773"/>
                  <a:gd name="connsiteY134" fmla="*/ 271564 h 1597499"/>
                  <a:gd name="connsiteX135" fmla="*/ 14099 w 252773"/>
                  <a:gd name="connsiteY135" fmla="*/ 271564 h 1597499"/>
                  <a:gd name="connsiteX136" fmla="*/ 49346 w 252773"/>
                  <a:gd name="connsiteY136" fmla="*/ 209331 h 1597499"/>
                  <a:gd name="connsiteX137" fmla="*/ 17120 w 252773"/>
                  <a:gd name="connsiteY137" fmla="*/ 255106 h 1597499"/>
                  <a:gd name="connsiteX138" fmla="*/ 237164 w 252773"/>
                  <a:gd name="connsiteY138" fmla="*/ 255106 h 1597499"/>
                  <a:gd name="connsiteX139" fmla="*/ 202923 w 252773"/>
                  <a:gd name="connsiteY139" fmla="*/ 209331 h 1597499"/>
                  <a:gd name="connsiteX140" fmla="*/ 49346 w 252773"/>
                  <a:gd name="connsiteY140" fmla="*/ 209331 h 1597499"/>
                  <a:gd name="connsiteX141" fmla="*/ 0 w 252773"/>
                  <a:gd name="connsiteY141" fmla="*/ 190815 h 1597499"/>
                  <a:gd name="connsiteX142" fmla="*/ 252773 w 252773"/>
                  <a:gd name="connsiteY142" fmla="*/ 190815 h 1597499"/>
                  <a:gd name="connsiteX143" fmla="*/ 252773 w 252773"/>
                  <a:gd name="connsiteY143" fmla="*/ 340484 h 1597499"/>
                  <a:gd name="connsiteX144" fmla="*/ 0 w 252773"/>
                  <a:gd name="connsiteY144" fmla="*/ 340484 h 1597499"/>
                  <a:gd name="connsiteX145" fmla="*/ 0 w 252773"/>
                  <a:gd name="connsiteY145" fmla="*/ 190815 h 1597499"/>
                  <a:gd name="connsiteX146" fmla="*/ 31723 w 252773"/>
                  <a:gd name="connsiteY146" fmla="*/ 0 h 1597499"/>
                  <a:gd name="connsiteX147" fmla="*/ 31723 w 252773"/>
                  <a:gd name="connsiteY147" fmla="*/ 120867 h 1597499"/>
                  <a:gd name="connsiteX148" fmla="*/ 95168 w 252773"/>
                  <a:gd name="connsiteY148" fmla="*/ 120867 h 1597499"/>
                  <a:gd name="connsiteX149" fmla="*/ 95168 w 252773"/>
                  <a:gd name="connsiteY149" fmla="*/ 183100 h 1597499"/>
                  <a:gd name="connsiteX150" fmla="*/ 11078 w 252773"/>
                  <a:gd name="connsiteY150" fmla="*/ 183100 h 1597499"/>
                  <a:gd name="connsiteX151" fmla="*/ 24170 w 252773"/>
                  <a:gd name="connsiteY151" fmla="*/ 514 h 1597499"/>
                  <a:gd name="connsiteX152" fmla="*/ 31723 w 252773"/>
                  <a:gd name="connsiteY152" fmla="*/ 0 h 1597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252773" h="1597499">
                    <a:moveTo>
                      <a:pt x="94664" y="1169580"/>
                    </a:moveTo>
                    <a:cubicBezTo>
                      <a:pt x="94664" y="1191696"/>
                      <a:pt x="94664" y="1211754"/>
                      <a:pt x="94664" y="1232327"/>
                    </a:cubicBezTo>
                    <a:cubicBezTo>
                      <a:pt x="115813" y="1232327"/>
                      <a:pt x="135450" y="1232327"/>
                      <a:pt x="158109" y="1232327"/>
                    </a:cubicBezTo>
                    <a:cubicBezTo>
                      <a:pt x="158109" y="1209697"/>
                      <a:pt x="158109" y="1189639"/>
                      <a:pt x="158109" y="1169580"/>
                    </a:cubicBezTo>
                    <a:cubicBezTo>
                      <a:pt x="136457" y="1169580"/>
                      <a:pt x="115813" y="1169580"/>
                      <a:pt x="94664" y="1169580"/>
                    </a:cubicBezTo>
                    <a:close/>
                    <a:moveTo>
                      <a:pt x="175733" y="1168551"/>
                    </a:moveTo>
                    <a:cubicBezTo>
                      <a:pt x="175733" y="1190153"/>
                      <a:pt x="175733" y="1210726"/>
                      <a:pt x="175733" y="1231813"/>
                    </a:cubicBezTo>
                    <a:cubicBezTo>
                      <a:pt x="197385" y="1231813"/>
                      <a:pt x="217022" y="1231813"/>
                      <a:pt x="237667" y="1231813"/>
                    </a:cubicBezTo>
                    <a:cubicBezTo>
                      <a:pt x="237667" y="1210212"/>
                      <a:pt x="237667" y="1189639"/>
                      <a:pt x="237667" y="1168551"/>
                    </a:cubicBezTo>
                    <a:cubicBezTo>
                      <a:pt x="216519" y="1168551"/>
                      <a:pt x="196881" y="1168551"/>
                      <a:pt x="175733" y="1168551"/>
                    </a:cubicBezTo>
                    <a:close/>
                    <a:moveTo>
                      <a:pt x="95168" y="1090888"/>
                    </a:moveTo>
                    <a:cubicBezTo>
                      <a:pt x="95168" y="1112490"/>
                      <a:pt x="95168" y="1132548"/>
                      <a:pt x="95168" y="1153636"/>
                    </a:cubicBezTo>
                    <a:cubicBezTo>
                      <a:pt x="116820" y="1153636"/>
                      <a:pt x="135954" y="1153636"/>
                      <a:pt x="157605" y="1153636"/>
                    </a:cubicBezTo>
                    <a:cubicBezTo>
                      <a:pt x="157605" y="1132548"/>
                      <a:pt x="157605" y="1113004"/>
                      <a:pt x="157605" y="1090888"/>
                    </a:cubicBezTo>
                    <a:cubicBezTo>
                      <a:pt x="135954" y="1090888"/>
                      <a:pt x="115309" y="1090888"/>
                      <a:pt x="95168" y="1090888"/>
                    </a:cubicBezTo>
                    <a:close/>
                    <a:moveTo>
                      <a:pt x="15106" y="1090888"/>
                    </a:moveTo>
                    <a:cubicBezTo>
                      <a:pt x="15106" y="1112490"/>
                      <a:pt x="15106" y="1132548"/>
                      <a:pt x="15106" y="1153636"/>
                    </a:cubicBezTo>
                    <a:cubicBezTo>
                      <a:pt x="36758" y="1153636"/>
                      <a:pt x="56396" y="1153636"/>
                      <a:pt x="77544" y="1153636"/>
                    </a:cubicBezTo>
                    <a:cubicBezTo>
                      <a:pt x="77544" y="1132548"/>
                      <a:pt x="77544" y="1112490"/>
                      <a:pt x="77544" y="1090888"/>
                    </a:cubicBezTo>
                    <a:cubicBezTo>
                      <a:pt x="55389" y="1090888"/>
                      <a:pt x="34744" y="1090888"/>
                      <a:pt x="15106" y="1090888"/>
                    </a:cubicBezTo>
                    <a:close/>
                    <a:moveTo>
                      <a:pt x="95671" y="1009110"/>
                    </a:moveTo>
                    <a:cubicBezTo>
                      <a:pt x="95671" y="1031225"/>
                      <a:pt x="95671" y="1051798"/>
                      <a:pt x="95671" y="1072886"/>
                    </a:cubicBezTo>
                    <a:cubicBezTo>
                      <a:pt x="116820" y="1072886"/>
                      <a:pt x="135954" y="1072886"/>
                      <a:pt x="157605" y="1072886"/>
                    </a:cubicBezTo>
                    <a:cubicBezTo>
                      <a:pt x="157605" y="1050256"/>
                      <a:pt x="157605" y="1029683"/>
                      <a:pt x="157605" y="1009110"/>
                    </a:cubicBezTo>
                    <a:cubicBezTo>
                      <a:pt x="135450" y="1009110"/>
                      <a:pt x="115813" y="1009110"/>
                      <a:pt x="95671" y="1009110"/>
                    </a:cubicBezTo>
                    <a:close/>
                    <a:moveTo>
                      <a:pt x="175733" y="1008595"/>
                    </a:moveTo>
                    <a:cubicBezTo>
                      <a:pt x="175733" y="1030197"/>
                      <a:pt x="175733" y="1050770"/>
                      <a:pt x="175733" y="1072371"/>
                    </a:cubicBezTo>
                    <a:cubicBezTo>
                      <a:pt x="197385" y="1072371"/>
                      <a:pt x="217022" y="1072371"/>
                      <a:pt x="238674" y="1072371"/>
                    </a:cubicBezTo>
                    <a:cubicBezTo>
                      <a:pt x="238674" y="1050770"/>
                      <a:pt x="238674" y="1029683"/>
                      <a:pt x="238674" y="1008595"/>
                    </a:cubicBezTo>
                    <a:cubicBezTo>
                      <a:pt x="216519" y="1008595"/>
                      <a:pt x="196881" y="1008595"/>
                      <a:pt x="175733" y="1008595"/>
                    </a:cubicBezTo>
                    <a:close/>
                    <a:moveTo>
                      <a:pt x="175733" y="929389"/>
                    </a:moveTo>
                    <a:cubicBezTo>
                      <a:pt x="175733" y="951505"/>
                      <a:pt x="175733" y="972078"/>
                      <a:pt x="175733" y="992651"/>
                    </a:cubicBezTo>
                    <a:cubicBezTo>
                      <a:pt x="197888" y="992651"/>
                      <a:pt x="218029" y="992651"/>
                      <a:pt x="239178" y="992651"/>
                    </a:cubicBezTo>
                    <a:cubicBezTo>
                      <a:pt x="239178" y="970535"/>
                      <a:pt x="239178" y="950990"/>
                      <a:pt x="239178" y="929389"/>
                    </a:cubicBezTo>
                    <a:cubicBezTo>
                      <a:pt x="218029" y="929389"/>
                      <a:pt x="196881" y="929389"/>
                      <a:pt x="175733" y="929389"/>
                    </a:cubicBezTo>
                    <a:close/>
                    <a:moveTo>
                      <a:pt x="95671" y="928875"/>
                    </a:moveTo>
                    <a:cubicBezTo>
                      <a:pt x="95671" y="951505"/>
                      <a:pt x="95671" y="972593"/>
                      <a:pt x="95671" y="993680"/>
                    </a:cubicBezTo>
                    <a:cubicBezTo>
                      <a:pt x="116820" y="993680"/>
                      <a:pt x="135954" y="993680"/>
                      <a:pt x="157605" y="993680"/>
                    </a:cubicBezTo>
                    <a:cubicBezTo>
                      <a:pt x="157605" y="970535"/>
                      <a:pt x="157605" y="949448"/>
                      <a:pt x="157605" y="928875"/>
                    </a:cubicBezTo>
                    <a:cubicBezTo>
                      <a:pt x="135450" y="928875"/>
                      <a:pt x="115309" y="928875"/>
                      <a:pt x="95671" y="928875"/>
                    </a:cubicBezTo>
                    <a:close/>
                    <a:moveTo>
                      <a:pt x="14602" y="928875"/>
                    </a:moveTo>
                    <a:cubicBezTo>
                      <a:pt x="14602" y="951505"/>
                      <a:pt x="14602" y="971563"/>
                      <a:pt x="14602" y="992651"/>
                    </a:cubicBezTo>
                    <a:cubicBezTo>
                      <a:pt x="36255" y="992651"/>
                      <a:pt x="56396" y="992651"/>
                      <a:pt x="77544" y="992651"/>
                    </a:cubicBezTo>
                    <a:cubicBezTo>
                      <a:pt x="77544" y="970021"/>
                      <a:pt x="77544" y="949448"/>
                      <a:pt x="77544" y="928875"/>
                    </a:cubicBezTo>
                    <a:cubicBezTo>
                      <a:pt x="55389" y="928875"/>
                      <a:pt x="35247" y="928875"/>
                      <a:pt x="14602" y="928875"/>
                    </a:cubicBezTo>
                    <a:close/>
                    <a:moveTo>
                      <a:pt x="175229" y="849668"/>
                    </a:moveTo>
                    <a:cubicBezTo>
                      <a:pt x="175229" y="871784"/>
                      <a:pt x="175229" y="891843"/>
                      <a:pt x="175229" y="912930"/>
                    </a:cubicBezTo>
                    <a:cubicBezTo>
                      <a:pt x="196881" y="912930"/>
                      <a:pt x="217022" y="912930"/>
                      <a:pt x="238171" y="912930"/>
                    </a:cubicBezTo>
                    <a:cubicBezTo>
                      <a:pt x="238171" y="891328"/>
                      <a:pt x="238171" y="870241"/>
                      <a:pt x="238171" y="849668"/>
                    </a:cubicBezTo>
                    <a:cubicBezTo>
                      <a:pt x="216015" y="849668"/>
                      <a:pt x="195874" y="849668"/>
                      <a:pt x="175229" y="849668"/>
                    </a:cubicBezTo>
                    <a:close/>
                    <a:moveTo>
                      <a:pt x="94664" y="767890"/>
                    </a:moveTo>
                    <a:cubicBezTo>
                      <a:pt x="94664" y="789492"/>
                      <a:pt x="94664" y="809551"/>
                      <a:pt x="94664" y="831152"/>
                    </a:cubicBezTo>
                    <a:cubicBezTo>
                      <a:pt x="116316" y="831152"/>
                      <a:pt x="136457" y="831152"/>
                      <a:pt x="157605" y="831152"/>
                    </a:cubicBezTo>
                    <a:cubicBezTo>
                      <a:pt x="157605" y="809036"/>
                      <a:pt x="157605" y="788463"/>
                      <a:pt x="157605" y="767890"/>
                    </a:cubicBezTo>
                    <a:cubicBezTo>
                      <a:pt x="135450" y="767890"/>
                      <a:pt x="115813" y="767890"/>
                      <a:pt x="94664" y="767890"/>
                    </a:cubicBezTo>
                    <a:close/>
                    <a:moveTo>
                      <a:pt x="15106" y="767890"/>
                    </a:moveTo>
                    <a:cubicBezTo>
                      <a:pt x="15106" y="790006"/>
                      <a:pt x="15106" y="810579"/>
                      <a:pt x="15106" y="831152"/>
                    </a:cubicBezTo>
                    <a:cubicBezTo>
                      <a:pt x="37262" y="831152"/>
                      <a:pt x="56899" y="831152"/>
                      <a:pt x="77040" y="831152"/>
                    </a:cubicBezTo>
                    <a:cubicBezTo>
                      <a:pt x="77040" y="809036"/>
                      <a:pt x="77040" y="788463"/>
                      <a:pt x="77040" y="767890"/>
                    </a:cubicBezTo>
                    <a:cubicBezTo>
                      <a:pt x="54885" y="767890"/>
                      <a:pt x="35247" y="767890"/>
                      <a:pt x="15106" y="767890"/>
                    </a:cubicBezTo>
                    <a:close/>
                    <a:moveTo>
                      <a:pt x="175229" y="767376"/>
                    </a:moveTo>
                    <a:cubicBezTo>
                      <a:pt x="175229" y="788978"/>
                      <a:pt x="175229" y="810065"/>
                      <a:pt x="175229" y="831667"/>
                    </a:cubicBezTo>
                    <a:cubicBezTo>
                      <a:pt x="196881" y="831667"/>
                      <a:pt x="217022" y="831667"/>
                      <a:pt x="238171" y="831667"/>
                    </a:cubicBezTo>
                    <a:cubicBezTo>
                      <a:pt x="238171" y="809551"/>
                      <a:pt x="238171" y="788978"/>
                      <a:pt x="238171" y="767376"/>
                    </a:cubicBezTo>
                    <a:cubicBezTo>
                      <a:pt x="216519" y="767376"/>
                      <a:pt x="196881" y="767376"/>
                      <a:pt x="175229" y="767376"/>
                    </a:cubicBezTo>
                    <a:close/>
                    <a:moveTo>
                      <a:pt x="175229" y="689712"/>
                    </a:moveTo>
                    <a:cubicBezTo>
                      <a:pt x="175229" y="711829"/>
                      <a:pt x="175229" y="731887"/>
                      <a:pt x="175229" y="752975"/>
                    </a:cubicBezTo>
                    <a:cubicBezTo>
                      <a:pt x="196378" y="752975"/>
                      <a:pt x="216519" y="752975"/>
                      <a:pt x="238171" y="752975"/>
                    </a:cubicBezTo>
                    <a:cubicBezTo>
                      <a:pt x="238171" y="730344"/>
                      <a:pt x="238171" y="709771"/>
                      <a:pt x="238171" y="689712"/>
                    </a:cubicBezTo>
                    <a:cubicBezTo>
                      <a:pt x="216015" y="689712"/>
                      <a:pt x="195371" y="689712"/>
                      <a:pt x="175229" y="689712"/>
                    </a:cubicBezTo>
                    <a:close/>
                    <a:moveTo>
                      <a:pt x="14602" y="689198"/>
                    </a:moveTo>
                    <a:cubicBezTo>
                      <a:pt x="14602" y="711314"/>
                      <a:pt x="14602" y="732402"/>
                      <a:pt x="14602" y="752460"/>
                    </a:cubicBezTo>
                    <a:cubicBezTo>
                      <a:pt x="36758" y="752460"/>
                      <a:pt x="56899" y="752460"/>
                      <a:pt x="78048" y="752460"/>
                    </a:cubicBezTo>
                    <a:cubicBezTo>
                      <a:pt x="78048" y="730344"/>
                      <a:pt x="78048" y="710285"/>
                      <a:pt x="78048" y="689198"/>
                    </a:cubicBezTo>
                    <a:cubicBezTo>
                      <a:pt x="56396" y="689198"/>
                      <a:pt x="35751" y="689198"/>
                      <a:pt x="14602" y="689198"/>
                    </a:cubicBezTo>
                    <a:close/>
                    <a:moveTo>
                      <a:pt x="14099" y="608449"/>
                    </a:moveTo>
                    <a:cubicBezTo>
                      <a:pt x="14099" y="630050"/>
                      <a:pt x="14099" y="650109"/>
                      <a:pt x="14099" y="671711"/>
                    </a:cubicBezTo>
                    <a:cubicBezTo>
                      <a:pt x="35751" y="671711"/>
                      <a:pt x="56396" y="671711"/>
                      <a:pt x="78048" y="671711"/>
                    </a:cubicBezTo>
                    <a:cubicBezTo>
                      <a:pt x="78048" y="650109"/>
                      <a:pt x="78048" y="630050"/>
                      <a:pt x="78048" y="608449"/>
                    </a:cubicBezTo>
                    <a:cubicBezTo>
                      <a:pt x="55389" y="608449"/>
                      <a:pt x="35247" y="608449"/>
                      <a:pt x="14099" y="608449"/>
                    </a:cubicBezTo>
                    <a:close/>
                    <a:moveTo>
                      <a:pt x="95168" y="607935"/>
                    </a:moveTo>
                    <a:cubicBezTo>
                      <a:pt x="95168" y="630565"/>
                      <a:pt x="95168" y="651138"/>
                      <a:pt x="95168" y="672226"/>
                    </a:cubicBezTo>
                    <a:cubicBezTo>
                      <a:pt x="116820" y="672226"/>
                      <a:pt x="136961" y="672226"/>
                      <a:pt x="158109" y="672226"/>
                    </a:cubicBezTo>
                    <a:cubicBezTo>
                      <a:pt x="158109" y="650109"/>
                      <a:pt x="158109" y="629536"/>
                      <a:pt x="158109" y="607935"/>
                    </a:cubicBezTo>
                    <a:cubicBezTo>
                      <a:pt x="136961" y="607935"/>
                      <a:pt x="116820" y="607935"/>
                      <a:pt x="95168" y="607935"/>
                    </a:cubicBezTo>
                    <a:close/>
                    <a:moveTo>
                      <a:pt x="175229" y="528728"/>
                    </a:moveTo>
                    <a:cubicBezTo>
                      <a:pt x="175229" y="550844"/>
                      <a:pt x="175229" y="571417"/>
                      <a:pt x="175229" y="592505"/>
                    </a:cubicBezTo>
                    <a:cubicBezTo>
                      <a:pt x="196378" y="592505"/>
                      <a:pt x="216519" y="592505"/>
                      <a:pt x="239178" y="592505"/>
                    </a:cubicBezTo>
                    <a:cubicBezTo>
                      <a:pt x="239178" y="570388"/>
                      <a:pt x="239178" y="550330"/>
                      <a:pt x="239178" y="528728"/>
                    </a:cubicBezTo>
                    <a:cubicBezTo>
                      <a:pt x="217526" y="528728"/>
                      <a:pt x="196378" y="528728"/>
                      <a:pt x="175229" y="528728"/>
                    </a:cubicBezTo>
                    <a:close/>
                    <a:moveTo>
                      <a:pt x="95168" y="528214"/>
                    </a:moveTo>
                    <a:cubicBezTo>
                      <a:pt x="95168" y="550844"/>
                      <a:pt x="95168" y="571417"/>
                      <a:pt x="95168" y="593019"/>
                    </a:cubicBezTo>
                    <a:cubicBezTo>
                      <a:pt x="116820" y="593019"/>
                      <a:pt x="136457" y="593019"/>
                      <a:pt x="158613" y="593019"/>
                    </a:cubicBezTo>
                    <a:cubicBezTo>
                      <a:pt x="158613" y="569874"/>
                      <a:pt x="158613" y="549815"/>
                      <a:pt x="158613" y="528214"/>
                    </a:cubicBezTo>
                    <a:cubicBezTo>
                      <a:pt x="136457" y="528214"/>
                      <a:pt x="115813" y="528214"/>
                      <a:pt x="95168" y="528214"/>
                    </a:cubicBezTo>
                    <a:close/>
                    <a:moveTo>
                      <a:pt x="15106" y="528214"/>
                    </a:moveTo>
                    <a:cubicBezTo>
                      <a:pt x="15106" y="551873"/>
                      <a:pt x="15106" y="572446"/>
                      <a:pt x="15106" y="593019"/>
                    </a:cubicBezTo>
                    <a:cubicBezTo>
                      <a:pt x="37262" y="593019"/>
                      <a:pt x="56899" y="593019"/>
                      <a:pt x="78048" y="593019"/>
                    </a:cubicBezTo>
                    <a:cubicBezTo>
                      <a:pt x="78048" y="570903"/>
                      <a:pt x="78048" y="550330"/>
                      <a:pt x="78048" y="528214"/>
                    </a:cubicBezTo>
                    <a:cubicBezTo>
                      <a:pt x="56396" y="528214"/>
                      <a:pt x="36255" y="528214"/>
                      <a:pt x="15106" y="528214"/>
                    </a:cubicBezTo>
                    <a:close/>
                    <a:moveTo>
                      <a:pt x="14602" y="449007"/>
                    </a:moveTo>
                    <a:cubicBezTo>
                      <a:pt x="14602" y="471124"/>
                      <a:pt x="14602" y="491182"/>
                      <a:pt x="14602" y="512270"/>
                    </a:cubicBezTo>
                    <a:cubicBezTo>
                      <a:pt x="35751" y="512270"/>
                      <a:pt x="55389" y="512270"/>
                      <a:pt x="77544" y="512270"/>
                    </a:cubicBezTo>
                    <a:cubicBezTo>
                      <a:pt x="77544" y="489125"/>
                      <a:pt x="77544" y="468552"/>
                      <a:pt x="77544" y="449007"/>
                    </a:cubicBezTo>
                    <a:cubicBezTo>
                      <a:pt x="54885" y="449007"/>
                      <a:pt x="34744" y="449007"/>
                      <a:pt x="14602" y="449007"/>
                    </a:cubicBezTo>
                    <a:close/>
                    <a:moveTo>
                      <a:pt x="94664" y="447979"/>
                    </a:moveTo>
                    <a:cubicBezTo>
                      <a:pt x="94664" y="469580"/>
                      <a:pt x="94664" y="490153"/>
                      <a:pt x="94664" y="512270"/>
                    </a:cubicBezTo>
                    <a:cubicBezTo>
                      <a:pt x="116316" y="512270"/>
                      <a:pt x="136457" y="512270"/>
                      <a:pt x="158613" y="512270"/>
                    </a:cubicBezTo>
                    <a:cubicBezTo>
                      <a:pt x="158613" y="489639"/>
                      <a:pt x="158613" y="469580"/>
                      <a:pt x="158613" y="447979"/>
                    </a:cubicBezTo>
                    <a:cubicBezTo>
                      <a:pt x="136961" y="447979"/>
                      <a:pt x="116316" y="447979"/>
                      <a:pt x="94664" y="447979"/>
                    </a:cubicBezTo>
                    <a:close/>
                    <a:moveTo>
                      <a:pt x="174726" y="368258"/>
                    </a:moveTo>
                    <a:cubicBezTo>
                      <a:pt x="174726" y="389346"/>
                      <a:pt x="174726" y="409404"/>
                      <a:pt x="174726" y="431006"/>
                    </a:cubicBezTo>
                    <a:cubicBezTo>
                      <a:pt x="196378" y="431006"/>
                      <a:pt x="217526" y="431006"/>
                      <a:pt x="239178" y="431006"/>
                    </a:cubicBezTo>
                    <a:cubicBezTo>
                      <a:pt x="239178" y="409919"/>
                      <a:pt x="239178" y="390374"/>
                      <a:pt x="239178" y="368258"/>
                    </a:cubicBezTo>
                    <a:cubicBezTo>
                      <a:pt x="217526" y="368258"/>
                      <a:pt x="196881" y="368258"/>
                      <a:pt x="174726" y="368258"/>
                    </a:cubicBezTo>
                    <a:close/>
                    <a:moveTo>
                      <a:pt x="95168" y="367744"/>
                    </a:moveTo>
                    <a:cubicBezTo>
                      <a:pt x="95168" y="389860"/>
                      <a:pt x="95168" y="410947"/>
                      <a:pt x="95168" y="431520"/>
                    </a:cubicBezTo>
                    <a:cubicBezTo>
                      <a:pt x="117323" y="431520"/>
                      <a:pt x="137968" y="431520"/>
                      <a:pt x="158613" y="431520"/>
                    </a:cubicBezTo>
                    <a:cubicBezTo>
                      <a:pt x="158613" y="409404"/>
                      <a:pt x="158613" y="389346"/>
                      <a:pt x="158613" y="367744"/>
                    </a:cubicBezTo>
                    <a:cubicBezTo>
                      <a:pt x="135954" y="367744"/>
                      <a:pt x="115813" y="367744"/>
                      <a:pt x="95168" y="367744"/>
                    </a:cubicBezTo>
                    <a:close/>
                    <a:moveTo>
                      <a:pt x="0" y="350771"/>
                    </a:moveTo>
                    <a:cubicBezTo>
                      <a:pt x="83083" y="350771"/>
                      <a:pt x="166669" y="350771"/>
                      <a:pt x="252270" y="350771"/>
                    </a:cubicBezTo>
                    <a:cubicBezTo>
                      <a:pt x="252270" y="765319"/>
                      <a:pt x="252270" y="1180380"/>
                      <a:pt x="252270" y="1597499"/>
                    </a:cubicBezTo>
                    <a:cubicBezTo>
                      <a:pt x="167173" y="1597499"/>
                      <a:pt x="84594" y="1597499"/>
                      <a:pt x="0" y="1597499"/>
                    </a:cubicBezTo>
                    <a:cubicBezTo>
                      <a:pt x="0" y="1181923"/>
                      <a:pt x="0" y="767376"/>
                      <a:pt x="0" y="350771"/>
                    </a:cubicBezTo>
                    <a:close/>
                    <a:moveTo>
                      <a:pt x="134947" y="273107"/>
                    </a:moveTo>
                    <a:cubicBezTo>
                      <a:pt x="134947" y="290080"/>
                      <a:pt x="134947" y="306024"/>
                      <a:pt x="134947" y="321969"/>
                    </a:cubicBezTo>
                    <a:cubicBezTo>
                      <a:pt x="170194" y="321969"/>
                      <a:pt x="203931" y="321969"/>
                      <a:pt x="238674" y="321969"/>
                    </a:cubicBezTo>
                    <a:cubicBezTo>
                      <a:pt x="238674" y="304482"/>
                      <a:pt x="238674" y="289566"/>
                      <a:pt x="238674" y="273107"/>
                    </a:cubicBezTo>
                    <a:cubicBezTo>
                      <a:pt x="202420" y="273107"/>
                      <a:pt x="169691" y="273107"/>
                      <a:pt x="134947" y="273107"/>
                    </a:cubicBezTo>
                    <a:close/>
                    <a:moveTo>
                      <a:pt x="14099" y="271564"/>
                    </a:moveTo>
                    <a:cubicBezTo>
                      <a:pt x="14099" y="290080"/>
                      <a:pt x="14099" y="304996"/>
                      <a:pt x="14099" y="321969"/>
                    </a:cubicBezTo>
                    <a:cubicBezTo>
                      <a:pt x="50353" y="321969"/>
                      <a:pt x="83587" y="321969"/>
                      <a:pt x="117827" y="321969"/>
                    </a:cubicBezTo>
                    <a:cubicBezTo>
                      <a:pt x="117827" y="304996"/>
                      <a:pt x="117827" y="289052"/>
                      <a:pt x="117827" y="271564"/>
                    </a:cubicBezTo>
                    <a:cubicBezTo>
                      <a:pt x="99700" y="271564"/>
                      <a:pt x="83083" y="271564"/>
                      <a:pt x="66466" y="271564"/>
                    </a:cubicBezTo>
                    <a:cubicBezTo>
                      <a:pt x="49346" y="271564"/>
                      <a:pt x="32226" y="271564"/>
                      <a:pt x="14099" y="271564"/>
                    </a:cubicBezTo>
                    <a:close/>
                    <a:moveTo>
                      <a:pt x="49346" y="209331"/>
                    </a:moveTo>
                    <a:cubicBezTo>
                      <a:pt x="11581" y="209331"/>
                      <a:pt x="6043" y="217045"/>
                      <a:pt x="17120" y="255106"/>
                    </a:cubicBezTo>
                    <a:cubicBezTo>
                      <a:pt x="90132" y="255106"/>
                      <a:pt x="163145" y="255106"/>
                      <a:pt x="237164" y="255106"/>
                    </a:cubicBezTo>
                    <a:cubicBezTo>
                      <a:pt x="243710" y="212417"/>
                      <a:pt x="241192" y="209331"/>
                      <a:pt x="202923" y="209331"/>
                    </a:cubicBezTo>
                    <a:cubicBezTo>
                      <a:pt x="151563" y="209331"/>
                      <a:pt x="100707" y="209331"/>
                      <a:pt x="49346" y="209331"/>
                    </a:cubicBezTo>
                    <a:close/>
                    <a:moveTo>
                      <a:pt x="0" y="190815"/>
                    </a:moveTo>
                    <a:cubicBezTo>
                      <a:pt x="84594" y="190815"/>
                      <a:pt x="167676" y="190815"/>
                      <a:pt x="252773" y="190815"/>
                    </a:cubicBezTo>
                    <a:cubicBezTo>
                      <a:pt x="252773" y="240704"/>
                      <a:pt x="252773" y="290080"/>
                      <a:pt x="252773" y="340484"/>
                    </a:cubicBezTo>
                    <a:cubicBezTo>
                      <a:pt x="168180" y="340484"/>
                      <a:pt x="84594" y="340484"/>
                      <a:pt x="0" y="340484"/>
                    </a:cubicBezTo>
                    <a:cubicBezTo>
                      <a:pt x="0" y="290594"/>
                      <a:pt x="0" y="241219"/>
                      <a:pt x="0" y="190815"/>
                    </a:cubicBezTo>
                    <a:close/>
                    <a:moveTo>
                      <a:pt x="31723" y="0"/>
                    </a:moveTo>
                    <a:cubicBezTo>
                      <a:pt x="31723" y="39603"/>
                      <a:pt x="31723" y="78691"/>
                      <a:pt x="31723" y="120867"/>
                    </a:cubicBezTo>
                    <a:cubicBezTo>
                      <a:pt x="55892" y="120867"/>
                      <a:pt x="74523" y="120867"/>
                      <a:pt x="95168" y="120867"/>
                    </a:cubicBezTo>
                    <a:cubicBezTo>
                      <a:pt x="95168" y="142468"/>
                      <a:pt x="95168" y="162013"/>
                      <a:pt x="95168" y="183100"/>
                    </a:cubicBezTo>
                    <a:cubicBezTo>
                      <a:pt x="66467" y="183100"/>
                      <a:pt x="40786" y="183100"/>
                      <a:pt x="11078" y="183100"/>
                    </a:cubicBezTo>
                    <a:cubicBezTo>
                      <a:pt x="15610" y="121381"/>
                      <a:pt x="20142" y="61205"/>
                      <a:pt x="24170" y="514"/>
                    </a:cubicBezTo>
                    <a:cubicBezTo>
                      <a:pt x="26688" y="514"/>
                      <a:pt x="29205" y="514"/>
                      <a:pt x="31723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081E7054-AEA8-47F1-A0EB-AA3FDABAEA68}"/>
                  </a:ext>
                </a:extLst>
              </p:cNvPr>
              <p:cNvSpPr/>
              <p:nvPr/>
            </p:nvSpPr>
            <p:spPr>
              <a:xfrm>
                <a:off x="4291146" y="2521488"/>
                <a:ext cx="300411" cy="1590168"/>
              </a:xfrm>
              <a:custGeom>
                <a:avLst/>
                <a:gdLst>
                  <a:gd name="connsiteX0" fmla="*/ 99275 w 306851"/>
                  <a:gd name="connsiteY0" fmla="*/ 971161 h 1218693"/>
                  <a:gd name="connsiteX1" fmla="*/ 99275 w 306851"/>
                  <a:gd name="connsiteY1" fmla="*/ 1025454 h 1218693"/>
                  <a:gd name="connsiteX2" fmla="*/ 207576 w 306851"/>
                  <a:gd name="connsiteY2" fmla="*/ 1025454 h 1218693"/>
                  <a:gd name="connsiteX3" fmla="*/ 207576 w 306851"/>
                  <a:gd name="connsiteY3" fmla="*/ 971161 h 1218693"/>
                  <a:gd name="connsiteX4" fmla="*/ 99275 w 306851"/>
                  <a:gd name="connsiteY4" fmla="*/ 849179 h 1218693"/>
                  <a:gd name="connsiteX5" fmla="*/ 99275 w 306851"/>
                  <a:gd name="connsiteY5" fmla="*/ 903472 h 1218693"/>
                  <a:gd name="connsiteX6" fmla="*/ 207576 w 306851"/>
                  <a:gd name="connsiteY6" fmla="*/ 903472 h 1218693"/>
                  <a:gd name="connsiteX7" fmla="*/ 207576 w 306851"/>
                  <a:gd name="connsiteY7" fmla="*/ 849179 h 1218693"/>
                  <a:gd name="connsiteX8" fmla="*/ 99275 w 306851"/>
                  <a:gd name="connsiteY8" fmla="*/ 727198 h 1218693"/>
                  <a:gd name="connsiteX9" fmla="*/ 99275 w 306851"/>
                  <a:gd name="connsiteY9" fmla="*/ 781490 h 1218693"/>
                  <a:gd name="connsiteX10" fmla="*/ 207576 w 306851"/>
                  <a:gd name="connsiteY10" fmla="*/ 781490 h 1218693"/>
                  <a:gd name="connsiteX11" fmla="*/ 207576 w 306851"/>
                  <a:gd name="connsiteY11" fmla="*/ 727198 h 1218693"/>
                  <a:gd name="connsiteX12" fmla="*/ 99275 w 306851"/>
                  <a:gd name="connsiteY12" fmla="*/ 605216 h 1218693"/>
                  <a:gd name="connsiteX13" fmla="*/ 99275 w 306851"/>
                  <a:gd name="connsiteY13" fmla="*/ 659508 h 1218693"/>
                  <a:gd name="connsiteX14" fmla="*/ 207576 w 306851"/>
                  <a:gd name="connsiteY14" fmla="*/ 659508 h 1218693"/>
                  <a:gd name="connsiteX15" fmla="*/ 207576 w 306851"/>
                  <a:gd name="connsiteY15" fmla="*/ 605216 h 1218693"/>
                  <a:gd name="connsiteX16" fmla="*/ 99275 w 306851"/>
                  <a:gd name="connsiteY16" fmla="*/ 483234 h 1218693"/>
                  <a:gd name="connsiteX17" fmla="*/ 99275 w 306851"/>
                  <a:gd name="connsiteY17" fmla="*/ 537526 h 1218693"/>
                  <a:gd name="connsiteX18" fmla="*/ 207576 w 306851"/>
                  <a:gd name="connsiteY18" fmla="*/ 537526 h 1218693"/>
                  <a:gd name="connsiteX19" fmla="*/ 207576 w 306851"/>
                  <a:gd name="connsiteY19" fmla="*/ 483234 h 1218693"/>
                  <a:gd name="connsiteX20" fmla="*/ 99275 w 306851"/>
                  <a:gd name="connsiteY20" fmla="*/ 361252 h 1218693"/>
                  <a:gd name="connsiteX21" fmla="*/ 99275 w 306851"/>
                  <a:gd name="connsiteY21" fmla="*/ 415544 h 1218693"/>
                  <a:gd name="connsiteX22" fmla="*/ 207576 w 306851"/>
                  <a:gd name="connsiteY22" fmla="*/ 415544 h 1218693"/>
                  <a:gd name="connsiteX23" fmla="*/ 207576 w 306851"/>
                  <a:gd name="connsiteY23" fmla="*/ 361252 h 1218693"/>
                  <a:gd name="connsiteX24" fmla="*/ 99275 w 306851"/>
                  <a:gd name="connsiteY24" fmla="*/ 239270 h 1218693"/>
                  <a:gd name="connsiteX25" fmla="*/ 99275 w 306851"/>
                  <a:gd name="connsiteY25" fmla="*/ 293563 h 1218693"/>
                  <a:gd name="connsiteX26" fmla="*/ 207576 w 306851"/>
                  <a:gd name="connsiteY26" fmla="*/ 293563 h 1218693"/>
                  <a:gd name="connsiteX27" fmla="*/ 207576 w 306851"/>
                  <a:gd name="connsiteY27" fmla="*/ 239270 h 1218693"/>
                  <a:gd name="connsiteX28" fmla="*/ 99275 w 306851"/>
                  <a:gd name="connsiteY28" fmla="*/ 117288 h 1218693"/>
                  <a:gd name="connsiteX29" fmla="*/ 99275 w 306851"/>
                  <a:gd name="connsiteY29" fmla="*/ 171581 h 1218693"/>
                  <a:gd name="connsiteX30" fmla="*/ 207576 w 306851"/>
                  <a:gd name="connsiteY30" fmla="*/ 171581 h 1218693"/>
                  <a:gd name="connsiteX31" fmla="*/ 207576 w 306851"/>
                  <a:gd name="connsiteY31" fmla="*/ 117288 h 1218693"/>
                  <a:gd name="connsiteX32" fmla="*/ 0 w 306851"/>
                  <a:gd name="connsiteY32" fmla="*/ 0 h 1218693"/>
                  <a:gd name="connsiteX33" fmla="*/ 306851 w 306851"/>
                  <a:gd name="connsiteY33" fmla="*/ 0 h 1218693"/>
                  <a:gd name="connsiteX34" fmla="*/ 306851 w 306851"/>
                  <a:gd name="connsiteY34" fmla="*/ 1218693 h 1218693"/>
                  <a:gd name="connsiteX35" fmla="*/ 0 w 306851"/>
                  <a:gd name="connsiteY35" fmla="*/ 1218693 h 1218693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9525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9525 w 306851"/>
                  <a:gd name="connsiteY44" fmla="*/ 0 h 1590168"/>
                  <a:gd name="connsiteX0" fmla="*/ 99275 w 306851"/>
                  <a:gd name="connsiteY0" fmla="*/ 1342636 h 1590168"/>
                  <a:gd name="connsiteX1" fmla="*/ 99275 w 306851"/>
                  <a:gd name="connsiteY1" fmla="*/ 1396929 h 1590168"/>
                  <a:gd name="connsiteX2" fmla="*/ 207576 w 306851"/>
                  <a:gd name="connsiteY2" fmla="*/ 1396929 h 1590168"/>
                  <a:gd name="connsiteX3" fmla="*/ 207576 w 306851"/>
                  <a:gd name="connsiteY3" fmla="*/ 1342636 h 1590168"/>
                  <a:gd name="connsiteX4" fmla="*/ 99275 w 306851"/>
                  <a:gd name="connsiteY4" fmla="*/ 1342636 h 1590168"/>
                  <a:gd name="connsiteX5" fmla="*/ 99275 w 306851"/>
                  <a:gd name="connsiteY5" fmla="*/ 1220654 h 1590168"/>
                  <a:gd name="connsiteX6" fmla="*/ 99275 w 306851"/>
                  <a:gd name="connsiteY6" fmla="*/ 1274947 h 1590168"/>
                  <a:gd name="connsiteX7" fmla="*/ 207576 w 306851"/>
                  <a:gd name="connsiteY7" fmla="*/ 1274947 h 1590168"/>
                  <a:gd name="connsiteX8" fmla="*/ 207576 w 306851"/>
                  <a:gd name="connsiteY8" fmla="*/ 1220654 h 1590168"/>
                  <a:gd name="connsiteX9" fmla="*/ 99275 w 306851"/>
                  <a:gd name="connsiteY9" fmla="*/ 1220654 h 1590168"/>
                  <a:gd name="connsiteX10" fmla="*/ 99275 w 306851"/>
                  <a:gd name="connsiteY10" fmla="*/ 1098673 h 1590168"/>
                  <a:gd name="connsiteX11" fmla="*/ 99275 w 306851"/>
                  <a:gd name="connsiteY11" fmla="*/ 1152965 h 1590168"/>
                  <a:gd name="connsiteX12" fmla="*/ 207576 w 306851"/>
                  <a:gd name="connsiteY12" fmla="*/ 1152965 h 1590168"/>
                  <a:gd name="connsiteX13" fmla="*/ 207576 w 306851"/>
                  <a:gd name="connsiteY13" fmla="*/ 1098673 h 1590168"/>
                  <a:gd name="connsiteX14" fmla="*/ 99275 w 306851"/>
                  <a:gd name="connsiteY14" fmla="*/ 1098673 h 1590168"/>
                  <a:gd name="connsiteX15" fmla="*/ 99275 w 306851"/>
                  <a:gd name="connsiteY15" fmla="*/ 976691 h 1590168"/>
                  <a:gd name="connsiteX16" fmla="*/ 99275 w 306851"/>
                  <a:gd name="connsiteY16" fmla="*/ 1030983 h 1590168"/>
                  <a:gd name="connsiteX17" fmla="*/ 207576 w 306851"/>
                  <a:gd name="connsiteY17" fmla="*/ 1030983 h 1590168"/>
                  <a:gd name="connsiteX18" fmla="*/ 207576 w 306851"/>
                  <a:gd name="connsiteY18" fmla="*/ 976691 h 1590168"/>
                  <a:gd name="connsiteX19" fmla="*/ 99275 w 306851"/>
                  <a:gd name="connsiteY19" fmla="*/ 976691 h 1590168"/>
                  <a:gd name="connsiteX20" fmla="*/ 99275 w 306851"/>
                  <a:gd name="connsiteY20" fmla="*/ 854709 h 1590168"/>
                  <a:gd name="connsiteX21" fmla="*/ 99275 w 306851"/>
                  <a:gd name="connsiteY21" fmla="*/ 909001 h 1590168"/>
                  <a:gd name="connsiteX22" fmla="*/ 207576 w 306851"/>
                  <a:gd name="connsiteY22" fmla="*/ 909001 h 1590168"/>
                  <a:gd name="connsiteX23" fmla="*/ 207576 w 306851"/>
                  <a:gd name="connsiteY23" fmla="*/ 854709 h 1590168"/>
                  <a:gd name="connsiteX24" fmla="*/ 99275 w 306851"/>
                  <a:gd name="connsiteY24" fmla="*/ 854709 h 1590168"/>
                  <a:gd name="connsiteX25" fmla="*/ 99275 w 306851"/>
                  <a:gd name="connsiteY25" fmla="*/ 732727 h 1590168"/>
                  <a:gd name="connsiteX26" fmla="*/ 99275 w 306851"/>
                  <a:gd name="connsiteY26" fmla="*/ 787019 h 1590168"/>
                  <a:gd name="connsiteX27" fmla="*/ 207576 w 306851"/>
                  <a:gd name="connsiteY27" fmla="*/ 787019 h 1590168"/>
                  <a:gd name="connsiteX28" fmla="*/ 207576 w 306851"/>
                  <a:gd name="connsiteY28" fmla="*/ 732727 h 1590168"/>
                  <a:gd name="connsiteX29" fmla="*/ 99275 w 306851"/>
                  <a:gd name="connsiteY29" fmla="*/ 732727 h 1590168"/>
                  <a:gd name="connsiteX30" fmla="*/ 99275 w 306851"/>
                  <a:gd name="connsiteY30" fmla="*/ 610745 h 1590168"/>
                  <a:gd name="connsiteX31" fmla="*/ 99275 w 306851"/>
                  <a:gd name="connsiteY31" fmla="*/ 665038 h 1590168"/>
                  <a:gd name="connsiteX32" fmla="*/ 207576 w 306851"/>
                  <a:gd name="connsiteY32" fmla="*/ 665038 h 1590168"/>
                  <a:gd name="connsiteX33" fmla="*/ 207576 w 306851"/>
                  <a:gd name="connsiteY33" fmla="*/ 610745 h 1590168"/>
                  <a:gd name="connsiteX34" fmla="*/ 99275 w 306851"/>
                  <a:gd name="connsiteY34" fmla="*/ 610745 h 1590168"/>
                  <a:gd name="connsiteX35" fmla="*/ 99275 w 306851"/>
                  <a:gd name="connsiteY35" fmla="*/ 488763 h 1590168"/>
                  <a:gd name="connsiteX36" fmla="*/ 99275 w 306851"/>
                  <a:gd name="connsiteY36" fmla="*/ 543056 h 1590168"/>
                  <a:gd name="connsiteX37" fmla="*/ 207576 w 306851"/>
                  <a:gd name="connsiteY37" fmla="*/ 543056 h 1590168"/>
                  <a:gd name="connsiteX38" fmla="*/ 207576 w 306851"/>
                  <a:gd name="connsiteY38" fmla="*/ 488763 h 1590168"/>
                  <a:gd name="connsiteX39" fmla="*/ 99275 w 306851"/>
                  <a:gd name="connsiteY39" fmla="*/ 488763 h 1590168"/>
                  <a:gd name="connsiteX40" fmla="*/ 0 w 306851"/>
                  <a:gd name="connsiteY40" fmla="*/ 0 h 1590168"/>
                  <a:gd name="connsiteX41" fmla="*/ 306851 w 306851"/>
                  <a:gd name="connsiteY41" fmla="*/ 371475 h 1590168"/>
                  <a:gd name="connsiteX42" fmla="*/ 306851 w 306851"/>
                  <a:gd name="connsiteY42" fmla="*/ 1590168 h 1590168"/>
                  <a:gd name="connsiteX43" fmla="*/ 0 w 306851"/>
                  <a:gd name="connsiteY43" fmla="*/ 1590168 h 1590168"/>
                  <a:gd name="connsiteX44" fmla="*/ 0 w 306851"/>
                  <a:gd name="connsiteY44" fmla="*/ 0 h 1590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306851" h="1590168">
                    <a:moveTo>
                      <a:pt x="99275" y="1342636"/>
                    </a:moveTo>
                    <a:lnTo>
                      <a:pt x="99275" y="1396929"/>
                    </a:lnTo>
                    <a:lnTo>
                      <a:pt x="207576" y="1396929"/>
                    </a:lnTo>
                    <a:lnTo>
                      <a:pt x="207576" y="1342636"/>
                    </a:lnTo>
                    <a:lnTo>
                      <a:pt x="99275" y="1342636"/>
                    </a:lnTo>
                    <a:close/>
                    <a:moveTo>
                      <a:pt x="99275" y="1220654"/>
                    </a:moveTo>
                    <a:lnTo>
                      <a:pt x="99275" y="1274947"/>
                    </a:lnTo>
                    <a:lnTo>
                      <a:pt x="207576" y="1274947"/>
                    </a:lnTo>
                    <a:lnTo>
                      <a:pt x="207576" y="1220654"/>
                    </a:lnTo>
                    <a:lnTo>
                      <a:pt x="99275" y="1220654"/>
                    </a:lnTo>
                    <a:close/>
                    <a:moveTo>
                      <a:pt x="99275" y="1098673"/>
                    </a:moveTo>
                    <a:lnTo>
                      <a:pt x="99275" y="1152965"/>
                    </a:lnTo>
                    <a:lnTo>
                      <a:pt x="207576" y="1152965"/>
                    </a:lnTo>
                    <a:lnTo>
                      <a:pt x="207576" y="1098673"/>
                    </a:lnTo>
                    <a:lnTo>
                      <a:pt x="99275" y="1098673"/>
                    </a:lnTo>
                    <a:close/>
                    <a:moveTo>
                      <a:pt x="99275" y="976691"/>
                    </a:moveTo>
                    <a:lnTo>
                      <a:pt x="99275" y="1030983"/>
                    </a:lnTo>
                    <a:lnTo>
                      <a:pt x="207576" y="1030983"/>
                    </a:lnTo>
                    <a:lnTo>
                      <a:pt x="207576" y="976691"/>
                    </a:lnTo>
                    <a:lnTo>
                      <a:pt x="99275" y="976691"/>
                    </a:lnTo>
                    <a:close/>
                    <a:moveTo>
                      <a:pt x="99275" y="854709"/>
                    </a:moveTo>
                    <a:lnTo>
                      <a:pt x="99275" y="909001"/>
                    </a:lnTo>
                    <a:lnTo>
                      <a:pt x="207576" y="909001"/>
                    </a:lnTo>
                    <a:lnTo>
                      <a:pt x="207576" y="854709"/>
                    </a:lnTo>
                    <a:lnTo>
                      <a:pt x="99275" y="854709"/>
                    </a:lnTo>
                    <a:close/>
                    <a:moveTo>
                      <a:pt x="99275" y="732727"/>
                    </a:moveTo>
                    <a:lnTo>
                      <a:pt x="99275" y="787019"/>
                    </a:lnTo>
                    <a:lnTo>
                      <a:pt x="207576" y="787019"/>
                    </a:lnTo>
                    <a:lnTo>
                      <a:pt x="207576" y="732727"/>
                    </a:lnTo>
                    <a:lnTo>
                      <a:pt x="99275" y="732727"/>
                    </a:lnTo>
                    <a:close/>
                    <a:moveTo>
                      <a:pt x="99275" y="610745"/>
                    </a:moveTo>
                    <a:lnTo>
                      <a:pt x="99275" y="665038"/>
                    </a:lnTo>
                    <a:lnTo>
                      <a:pt x="207576" y="665038"/>
                    </a:lnTo>
                    <a:lnTo>
                      <a:pt x="207576" y="610745"/>
                    </a:lnTo>
                    <a:lnTo>
                      <a:pt x="99275" y="610745"/>
                    </a:lnTo>
                    <a:close/>
                    <a:moveTo>
                      <a:pt x="99275" y="488763"/>
                    </a:moveTo>
                    <a:lnTo>
                      <a:pt x="99275" y="543056"/>
                    </a:lnTo>
                    <a:lnTo>
                      <a:pt x="207576" y="543056"/>
                    </a:lnTo>
                    <a:lnTo>
                      <a:pt x="207576" y="488763"/>
                    </a:lnTo>
                    <a:lnTo>
                      <a:pt x="99275" y="488763"/>
                    </a:lnTo>
                    <a:close/>
                    <a:moveTo>
                      <a:pt x="0" y="0"/>
                    </a:moveTo>
                    <a:lnTo>
                      <a:pt x="306851" y="371475"/>
                    </a:lnTo>
                    <a:lnTo>
                      <a:pt x="306851" y="1590168"/>
                    </a:lnTo>
                    <a:lnTo>
                      <a:pt x="0" y="15901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145" name="TextBox 144">
            <a:extLst>
              <a:ext uri="{FF2B5EF4-FFF2-40B4-BE49-F238E27FC236}">
                <a16:creationId xmlns:a16="http://schemas.microsoft.com/office/drawing/2014/main" id="{17B62A6B-8CE7-4152-8FA6-37880CD6BDE1}"/>
              </a:ext>
            </a:extLst>
          </p:cNvPr>
          <p:cNvSpPr txBox="1"/>
          <p:nvPr/>
        </p:nvSpPr>
        <p:spPr>
          <a:xfrm>
            <a:off x="300411" y="1092314"/>
            <a:ext cx="405102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Houses in center and close to beach have higher prices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Adjusted prices by inflation still increases over time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Other factors, such as: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Facilities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unicipal taxes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Geographical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ncome, etc. </a:t>
            </a:r>
          </a:p>
          <a:p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might affect the price other than inflation</a:t>
            </a:r>
          </a:p>
          <a:p>
            <a:endParaRPr lang="en-US" sz="1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Picture 55" descr="Chart, line chart&#10;&#10;Description automatically generated">
            <a:extLst>
              <a:ext uri="{FF2B5EF4-FFF2-40B4-BE49-F238E27FC236}">
                <a16:creationId xmlns:a16="http://schemas.microsoft.com/office/drawing/2014/main" id="{B068262C-9C99-6AD8-A9DF-814F4386A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784" y="1199579"/>
            <a:ext cx="4169656" cy="1844756"/>
          </a:xfrm>
          <a:prstGeom prst="rect">
            <a:avLst/>
          </a:prstGeom>
        </p:spPr>
      </p:pic>
      <p:pic>
        <p:nvPicPr>
          <p:cNvPr id="58" name="Picture 5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FFB0E978-F3BA-4B0C-5D12-61725BC92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015" y="3044335"/>
            <a:ext cx="4327577" cy="2203461"/>
          </a:xfrm>
          <a:prstGeom prst="rect">
            <a:avLst/>
          </a:prstGeom>
        </p:spPr>
      </p:pic>
      <p:pic>
        <p:nvPicPr>
          <p:cNvPr id="60" name="Picture 59" descr="Map&#10;&#10;Description automatically generated">
            <a:extLst>
              <a:ext uri="{FF2B5EF4-FFF2-40B4-BE49-F238E27FC236}">
                <a16:creationId xmlns:a16="http://schemas.microsoft.com/office/drawing/2014/main" id="{01DB565E-95E9-1CB9-CD33-74B03BF12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12" b="8088"/>
          <a:stretch/>
        </p:blipFill>
        <p:spPr>
          <a:xfrm>
            <a:off x="4169657" y="1201821"/>
            <a:ext cx="3611127" cy="3606333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E33FC019-F13A-9762-7E2A-DB18FEBEB12B}"/>
              </a:ext>
            </a:extLst>
          </p:cNvPr>
          <p:cNvSpPr/>
          <p:nvPr/>
        </p:nvSpPr>
        <p:spPr>
          <a:xfrm>
            <a:off x="1566596" y="264347"/>
            <a:ext cx="2252043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Wrangling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3309414-D5F0-2B8A-C47B-B95B23687C21}"/>
              </a:ext>
            </a:extLst>
          </p:cNvPr>
          <p:cNvSpPr/>
          <p:nvPr/>
        </p:nvSpPr>
        <p:spPr>
          <a:xfrm>
            <a:off x="1650594" y="592773"/>
            <a:ext cx="833517" cy="3542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13BCD8E-1378-DEB0-BA14-8BE28CAC5517}"/>
              </a:ext>
            </a:extLst>
          </p:cNvPr>
          <p:cNvSpPr/>
          <p:nvPr/>
        </p:nvSpPr>
        <p:spPr>
          <a:xfrm>
            <a:off x="2675806" y="592773"/>
            <a:ext cx="1019246" cy="354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8627F70-A07A-44B2-59BB-68378BD66FFE}"/>
              </a:ext>
            </a:extLst>
          </p:cNvPr>
          <p:cNvSpPr/>
          <p:nvPr/>
        </p:nvSpPr>
        <p:spPr>
          <a:xfrm>
            <a:off x="4030722" y="266587"/>
            <a:ext cx="3170689" cy="761467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C757BDB-C516-A285-937B-69F1FBAECE28}"/>
              </a:ext>
            </a:extLst>
          </p:cNvPr>
          <p:cNvSpPr/>
          <p:nvPr/>
        </p:nvSpPr>
        <p:spPr>
          <a:xfrm>
            <a:off x="4071334" y="581312"/>
            <a:ext cx="991187" cy="3441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A61FC14-8E0B-D4A7-FF89-E93D46C5D008}"/>
              </a:ext>
            </a:extLst>
          </p:cNvPr>
          <p:cNvSpPr/>
          <p:nvPr/>
        </p:nvSpPr>
        <p:spPr>
          <a:xfrm>
            <a:off x="5241663" y="587918"/>
            <a:ext cx="722776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C637E7D-EE3A-9CD2-D4A7-4929D5BA4F11}"/>
              </a:ext>
            </a:extLst>
          </p:cNvPr>
          <p:cNvSpPr/>
          <p:nvPr/>
        </p:nvSpPr>
        <p:spPr>
          <a:xfrm>
            <a:off x="6176521" y="587918"/>
            <a:ext cx="991187" cy="345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3059454-846A-96C6-616B-2D5AF923D660}"/>
              </a:ext>
            </a:extLst>
          </p:cNvPr>
          <p:cNvSpPr/>
          <p:nvPr/>
        </p:nvSpPr>
        <p:spPr>
          <a:xfrm>
            <a:off x="7413494" y="264346"/>
            <a:ext cx="303500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A6B7A4F-19AE-749D-832A-49C4BADC127C}"/>
              </a:ext>
            </a:extLst>
          </p:cNvPr>
          <p:cNvSpPr/>
          <p:nvPr/>
        </p:nvSpPr>
        <p:spPr>
          <a:xfrm>
            <a:off x="7550409" y="592773"/>
            <a:ext cx="740728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Method Selection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F7BD69B-B3A5-A330-8122-7C0E5BB1BB99}"/>
              </a:ext>
            </a:extLst>
          </p:cNvPr>
          <p:cNvSpPr/>
          <p:nvPr/>
        </p:nvSpPr>
        <p:spPr>
          <a:xfrm>
            <a:off x="8505700" y="592410"/>
            <a:ext cx="931395" cy="3411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E9ECF20-28BE-0178-A4A0-A3ADDE817212}"/>
              </a:ext>
            </a:extLst>
          </p:cNvPr>
          <p:cNvSpPr/>
          <p:nvPr/>
        </p:nvSpPr>
        <p:spPr>
          <a:xfrm>
            <a:off x="9600534" y="599144"/>
            <a:ext cx="731927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66B6680-8294-6F75-8221-4BDAEA9558B4}"/>
              </a:ext>
            </a:extLst>
          </p:cNvPr>
          <p:cNvSpPr/>
          <p:nvPr/>
        </p:nvSpPr>
        <p:spPr>
          <a:xfrm>
            <a:off x="10674067" y="264345"/>
            <a:ext cx="802276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75313AB-AE8D-8740-494D-CA9923C141A8}"/>
              </a:ext>
            </a:extLst>
          </p:cNvPr>
          <p:cNvCxnSpPr>
            <a:cxnSpLocks/>
            <a:endCxn id="90" idx="1"/>
          </p:cNvCxnSpPr>
          <p:nvPr/>
        </p:nvCxnSpPr>
        <p:spPr>
          <a:xfrm flipV="1">
            <a:off x="1368673" y="645081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B3B0E2D-49B6-ACF8-91C8-E10CF43FDAD8}"/>
              </a:ext>
            </a:extLst>
          </p:cNvPr>
          <p:cNvCxnSpPr>
            <a:cxnSpLocks/>
          </p:cNvCxnSpPr>
          <p:nvPr/>
        </p:nvCxnSpPr>
        <p:spPr>
          <a:xfrm flipV="1">
            <a:off x="3818895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632A3AD-3EDB-1C2F-65E3-36EBA67F49E2}"/>
              </a:ext>
            </a:extLst>
          </p:cNvPr>
          <p:cNvCxnSpPr>
            <a:cxnSpLocks/>
          </p:cNvCxnSpPr>
          <p:nvPr/>
        </p:nvCxnSpPr>
        <p:spPr>
          <a:xfrm flipV="1">
            <a:off x="7215106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297C720-72D2-D9DF-0BEE-C20E8E54069C}"/>
              </a:ext>
            </a:extLst>
          </p:cNvPr>
          <p:cNvCxnSpPr>
            <a:cxnSpLocks/>
          </p:cNvCxnSpPr>
          <p:nvPr/>
        </p:nvCxnSpPr>
        <p:spPr>
          <a:xfrm flipV="1">
            <a:off x="10462663" y="6551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CC49A98-2A33-6A11-0B70-D83836C24CF4}"/>
              </a:ext>
            </a:extLst>
          </p:cNvPr>
          <p:cNvCxnSpPr>
            <a:cxnSpLocks/>
          </p:cNvCxnSpPr>
          <p:nvPr/>
        </p:nvCxnSpPr>
        <p:spPr>
          <a:xfrm flipV="1">
            <a:off x="2489261" y="766728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E33C50C8-4D52-C90C-917F-C26DF0D10A6C}"/>
              </a:ext>
            </a:extLst>
          </p:cNvPr>
          <p:cNvCxnSpPr>
            <a:cxnSpLocks/>
          </p:cNvCxnSpPr>
          <p:nvPr/>
        </p:nvCxnSpPr>
        <p:spPr>
          <a:xfrm flipV="1">
            <a:off x="5037938" y="77748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EE50AE52-1B62-EEED-B87C-E893EFE56B0D}"/>
              </a:ext>
            </a:extLst>
          </p:cNvPr>
          <p:cNvCxnSpPr>
            <a:cxnSpLocks/>
          </p:cNvCxnSpPr>
          <p:nvPr/>
        </p:nvCxnSpPr>
        <p:spPr>
          <a:xfrm flipV="1">
            <a:off x="5974392" y="758226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CA11EDCA-68E2-64FB-A1F5-DC587819F0EB}"/>
              </a:ext>
            </a:extLst>
          </p:cNvPr>
          <p:cNvCxnSpPr>
            <a:cxnSpLocks/>
          </p:cNvCxnSpPr>
          <p:nvPr/>
        </p:nvCxnSpPr>
        <p:spPr>
          <a:xfrm flipV="1">
            <a:off x="8303449" y="7582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673C980D-13D8-4E50-7DB0-DBF641685FF8}"/>
              </a:ext>
            </a:extLst>
          </p:cNvPr>
          <p:cNvCxnSpPr>
            <a:cxnSpLocks/>
          </p:cNvCxnSpPr>
          <p:nvPr/>
        </p:nvCxnSpPr>
        <p:spPr>
          <a:xfrm flipV="1">
            <a:off x="9402611" y="758224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3F9C379-D087-61AD-EA2B-ED0223D5D4D9}"/>
              </a:ext>
            </a:extLst>
          </p:cNvPr>
          <p:cNvSpPr/>
          <p:nvPr/>
        </p:nvSpPr>
        <p:spPr>
          <a:xfrm>
            <a:off x="561451" y="264344"/>
            <a:ext cx="802276" cy="76146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56FD3E8-EAD0-2CFD-2C67-764B1F0ACB65}"/>
              </a:ext>
            </a:extLst>
          </p:cNvPr>
          <p:cNvGrpSpPr/>
          <p:nvPr/>
        </p:nvGrpSpPr>
        <p:grpSpPr>
          <a:xfrm>
            <a:off x="4071334" y="4943428"/>
            <a:ext cx="8113260" cy="2019687"/>
            <a:chOff x="1596377" y="3238221"/>
            <a:chExt cx="5927951" cy="1160647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B297619D-E33F-67A6-B0B3-41C040343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377" y="3942017"/>
              <a:ext cx="1373612" cy="423086"/>
            </a:xfrm>
            <a:custGeom>
              <a:avLst/>
              <a:gdLst/>
              <a:ahLst/>
              <a:cxnLst/>
              <a:rect l="l" t="t" r="r" b="b"/>
              <a:pathLst>
                <a:path w="1373612" h="423086">
                  <a:moveTo>
                    <a:pt x="582313" y="0"/>
                  </a:moveTo>
                  <a:cubicBezTo>
                    <a:pt x="595687" y="4649"/>
                    <a:pt x="606832" y="9299"/>
                    <a:pt x="620206" y="11623"/>
                  </a:cubicBezTo>
                  <a:cubicBezTo>
                    <a:pt x="622435" y="13948"/>
                    <a:pt x="624664" y="16273"/>
                    <a:pt x="626893" y="18597"/>
                  </a:cubicBezTo>
                  <a:cubicBezTo>
                    <a:pt x="626893" y="123206"/>
                    <a:pt x="626893" y="227816"/>
                    <a:pt x="626893" y="330100"/>
                  </a:cubicBezTo>
                  <a:cubicBezTo>
                    <a:pt x="631351" y="330100"/>
                    <a:pt x="635809" y="330100"/>
                    <a:pt x="642496" y="330100"/>
                  </a:cubicBezTo>
                  <a:cubicBezTo>
                    <a:pt x="642496" y="288257"/>
                    <a:pt x="642496" y="246413"/>
                    <a:pt x="642496" y="204569"/>
                  </a:cubicBezTo>
                  <a:cubicBezTo>
                    <a:pt x="646954" y="204569"/>
                    <a:pt x="651412" y="204569"/>
                    <a:pt x="655870" y="204569"/>
                  </a:cubicBezTo>
                  <a:cubicBezTo>
                    <a:pt x="655870" y="199920"/>
                    <a:pt x="655870" y="197595"/>
                    <a:pt x="655870" y="192946"/>
                  </a:cubicBezTo>
                  <a:cubicBezTo>
                    <a:pt x="660328" y="190621"/>
                    <a:pt x="664786" y="188297"/>
                    <a:pt x="669244" y="185972"/>
                  </a:cubicBezTo>
                  <a:lnTo>
                    <a:pt x="680389" y="185972"/>
                  </a:lnTo>
                  <a:cubicBezTo>
                    <a:pt x="680389" y="181323"/>
                    <a:pt x="680389" y="178998"/>
                    <a:pt x="680389" y="174349"/>
                  </a:cubicBezTo>
                  <a:cubicBezTo>
                    <a:pt x="682618" y="172024"/>
                    <a:pt x="687076" y="169699"/>
                    <a:pt x="689305" y="167375"/>
                  </a:cubicBezTo>
                  <a:cubicBezTo>
                    <a:pt x="695993" y="167375"/>
                    <a:pt x="704909" y="167375"/>
                    <a:pt x="711596" y="167375"/>
                  </a:cubicBezTo>
                  <a:cubicBezTo>
                    <a:pt x="711596" y="178998"/>
                    <a:pt x="711596" y="192946"/>
                    <a:pt x="711596" y="204569"/>
                  </a:cubicBezTo>
                  <a:cubicBezTo>
                    <a:pt x="727199" y="204569"/>
                    <a:pt x="742802" y="204569"/>
                    <a:pt x="758405" y="204569"/>
                  </a:cubicBezTo>
                  <a:cubicBezTo>
                    <a:pt x="758405" y="248738"/>
                    <a:pt x="758405" y="290581"/>
                    <a:pt x="758405" y="334750"/>
                  </a:cubicBezTo>
                  <a:cubicBezTo>
                    <a:pt x="765092" y="334750"/>
                    <a:pt x="771779" y="334750"/>
                    <a:pt x="776237" y="334750"/>
                  </a:cubicBezTo>
                  <a:cubicBezTo>
                    <a:pt x="782924" y="332425"/>
                    <a:pt x="787382" y="330100"/>
                    <a:pt x="794069" y="327776"/>
                  </a:cubicBezTo>
                  <a:cubicBezTo>
                    <a:pt x="794069" y="323126"/>
                    <a:pt x="794069" y="320802"/>
                    <a:pt x="794069" y="318477"/>
                  </a:cubicBezTo>
                  <a:cubicBezTo>
                    <a:pt x="791840" y="318477"/>
                    <a:pt x="789611" y="316152"/>
                    <a:pt x="787382" y="316152"/>
                  </a:cubicBezTo>
                  <a:cubicBezTo>
                    <a:pt x="787382" y="313828"/>
                    <a:pt x="787382" y="311503"/>
                    <a:pt x="787382" y="309178"/>
                  </a:cubicBezTo>
                  <a:cubicBezTo>
                    <a:pt x="789611" y="306854"/>
                    <a:pt x="791840" y="306854"/>
                    <a:pt x="794069" y="304529"/>
                  </a:cubicBezTo>
                  <a:cubicBezTo>
                    <a:pt x="794069" y="288257"/>
                    <a:pt x="794069" y="269659"/>
                    <a:pt x="794069" y="253387"/>
                  </a:cubicBezTo>
                  <a:cubicBezTo>
                    <a:pt x="791840" y="253387"/>
                    <a:pt x="789611" y="251062"/>
                    <a:pt x="787382" y="251062"/>
                  </a:cubicBezTo>
                  <a:cubicBezTo>
                    <a:pt x="787382" y="248738"/>
                    <a:pt x="787382" y="246413"/>
                    <a:pt x="787382" y="244088"/>
                  </a:cubicBezTo>
                  <a:cubicBezTo>
                    <a:pt x="789611" y="241764"/>
                    <a:pt x="791840" y="241764"/>
                    <a:pt x="794069" y="239439"/>
                  </a:cubicBezTo>
                  <a:lnTo>
                    <a:pt x="798527" y="234790"/>
                  </a:lnTo>
                  <a:lnTo>
                    <a:pt x="798527" y="225491"/>
                  </a:lnTo>
                  <a:cubicBezTo>
                    <a:pt x="796298" y="225491"/>
                    <a:pt x="796298" y="225491"/>
                    <a:pt x="794069" y="225491"/>
                  </a:cubicBezTo>
                  <a:cubicBezTo>
                    <a:pt x="794069" y="223166"/>
                    <a:pt x="794069" y="220842"/>
                    <a:pt x="794069" y="218517"/>
                  </a:cubicBezTo>
                  <a:cubicBezTo>
                    <a:pt x="796298" y="218517"/>
                    <a:pt x="798527" y="216192"/>
                    <a:pt x="800756" y="213868"/>
                  </a:cubicBezTo>
                  <a:cubicBezTo>
                    <a:pt x="802985" y="185972"/>
                    <a:pt x="809672" y="162726"/>
                    <a:pt x="836420" y="148778"/>
                  </a:cubicBezTo>
                  <a:cubicBezTo>
                    <a:pt x="834191" y="148778"/>
                    <a:pt x="834191" y="146453"/>
                    <a:pt x="831962" y="146453"/>
                  </a:cubicBezTo>
                  <a:cubicBezTo>
                    <a:pt x="831962" y="144128"/>
                    <a:pt x="831962" y="141804"/>
                    <a:pt x="831962" y="139479"/>
                  </a:cubicBezTo>
                  <a:cubicBezTo>
                    <a:pt x="834191" y="139479"/>
                    <a:pt x="836420" y="137154"/>
                    <a:pt x="838649" y="137154"/>
                  </a:cubicBezTo>
                  <a:cubicBezTo>
                    <a:pt x="838649" y="132505"/>
                    <a:pt x="838649" y="130180"/>
                    <a:pt x="838649" y="127856"/>
                  </a:cubicBezTo>
                  <a:cubicBezTo>
                    <a:pt x="840878" y="127856"/>
                    <a:pt x="840878" y="127856"/>
                    <a:pt x="843107" y="127856"/>
                  </a:cubicBezTo>
                  <a:cubicBezTo>
                    <a:pt x="843107" y="120882"/>
                    <a:pt x="843107" y="113908"/>
                    <a:pt x="843107" y="106934"/>
                  </a:cubicBezTo>
                  <a:cubicBezTo>
                    <a:pt x="840878" y="106934"/>
                    <a:pt x="840878" y="106934"/>
                    <a:pt x="838649" y="106934"/>
                  </a:cubicBezTo>
                  <a:cubicBezTo>
                    <a:pt x="838649" y="104609"/>
                    <a:pt x="838649" y="104609"/>
                    <a:pt x="838649" y="102285"/>
                  </a:cubicBezTo>
                  <a:lnTo>
                    <a:pt x="843107" y="99960"/>
                  </a:lnTo>
                  <a:cubicBezTo>
                    <a:pt x="847565" y="95311"/>
                    <a:pt x="849794" y="90661"/>
                    <a:pt x="854252" y="83687"/>
                  </a:cubicBezTo>
                  <a:cubicBezTo>
                    <a:pt x="856481" y="79038"/>
                    <a:pt x="856481" y="76714"/>
                    <a:pt x="856481" y="74389"/>
                  </a:cubicBezTo>
                  <a:cubicBezTo>
                    <a:pt x="852023" y="67415"/>
                    <a:pt x="852023" y="55792"/>
                    <a:pt x="856481" y="48818"/>
                  </a:cubicBezTo>
                  <a:cubicBezTo>
                    <a:pt x="856482" y="48815"/>
                    <a:pt x="856497" y="48769"/>
                    <a:pt x="856760" y="47946"/>
                  </a:cubicBezTo>
                  <a:lnTo>
                    <a:pt x="858710" y="41844"/>
                  </a:lnTo>
                  <a:cubicBezTo>
                    <a:pt x="858711" y="41847"/>
                    <a:pt x="858726" y="41893"/>
                    <a:pt x="858989" y="42716"/>
                  </a:cubicBezTo>
                  <a:lnTo>
                    <a:pt x="860939" y="48818"/>
                  </a:lnTo>
                  <a:cubicBezTo>
                    <a:pt x="865397" y="55792"/>
                    <a:pt x="867626" y="67415"/>
                    <a:pt x="863168" y="74389"/>
                  </a:cubicBezTo>
                  <a:cubicBezTo>
                    <a:pt x="863168" y="76714"/>
                    <a:pt x="863168" y="79038"/>
                    <a:pt x="863168" y="81363"/>
                  </a:cubicBezTo>
                  <a:cubicBezTo>
                    <a:pt x="867626" y="88337"/>
                    <a:pt x="872084" y="95311"/>
                    <a:pt x="874314" y="99960"/>
                  </a:cubicBezTo>
                  <a:cubicBezTo>
                    <a:pt x="876543" y="99960"/>
                    <a:pt x="876543" y="102285"/>
                    <a:pt x="878772" y="102285"/>
                  </a:cubicBezTo>
                  <a:cubicBezTo>
                    <a:pt x="878772" y="104609"/>
                    <a:pt x="878772" y="104609"/>
                    <a:pt x="878772" y="106934"/>
                  </a:cubicBezTo>
                  <a:cubicBezTo>
                    <a:pt x="876543" y="113908"/>
                    <a:pt x="876543" y="120882"/>
                    <a:pt x="876543" y="127856"/>
                  </a:cubicBezTo>
                  <a:cubicBezTo>
                    <a:pt x="881001" y="130180"/>
                    <a:pt x="881001" y="132505"/>
                    <a:pt x="881001" y="137154"/>
                  </a:cubicBezTo>
                  <a:lnTo>
                    <a:pt x="885459" y="139479"/>
                  </a:lnTo>
                  <a:cubicBezTo>
                    <a:pt x="885459" y="141804"/>
                    <a:pt x="885459" y="144128"/>
                    <a:pt x="885459" y="146453"/>
                  </a:cubicBezTo>
                  <a:cubicBezTo>
                    <a:pt x="883230" y="148778"/>
                    <a:pt x="883230" y="148778"/>
                    <a:pt x="881001" y="148778"/>
                  </a:cubicBezTo>
                  <a:cubicBezTo>
                    <a:pt x="907749" y="162726"/>
                    <a:pt x="912207" y="185972"/>
                    <a:pt x="916665" y="213868"/>
                  </a:cubicBezTo>
                  <a:cubicBezTo>
                    <a:pt x="918894" y="216192"/>
                    <a:pt x="921123" y="216192"/>
                    <a:pt x="923352" y="218517"/>
                  </a:cubicBezTo>
                  <a:cubicBezTo>
                    <a:pt x="923352" y="220842"/>
                    <a:pt x="923352" y="223166"/>
                    <a:pt x="923352" y="225491"/>
                  </a:cubicBezTo>
                  <a:cubicBezTo>
                    <a:pt x="921123" y="225491"/>
                    <a:pt x="921123" y="225491"/>
                    <a:pt x="918894" y="225491"/>
                  </a:cubicBezTo>
                  <a:cubicBezTo>
                    <a:pt x="918894" y="230140"/>
                    <a:pt x="918894" y="232465"/>
                    <a:pt x="918894" y="234790"/>
                  </a:cubicBezTo>
                  <a:cubicBezTo>
                    <a:pt x="921123" y="234790"/>
                    <a:pt x="921123" y="234790"/>
                    <a:pt x="923352" y="234790"/>
                  </a:cubicBezTo>
                  <a:cubicBezTo>
                    <a:pt x="925581" y="241764"/>
                    <a:pt x="927810" y="244088"/>
                    <a:pt x="930039" y="244088"/>
                  </a:cubicBezTo>
                  <a:cubicBezTo>
                    <a:pt x="930039" y="246413"/>
                    <a:pt x="930039" y="248738"/>
                    <a:pt x="930039" y="251062"/>
                  </a:cubicBezTo>
                  <a:cubicBezTo>
                    <a:pt x="927810" y="251062"/>
                    <a:pt x="925581" y="253387"/>
                    <a:pt x="923352" y="253387"/>
                  </a:cubicBezTo>
                  <a:cubicBezTo>
                    <a:pt x="923352" y="271984"/>
                    <a:pt x="923352" y="288257"/>
                    <a:pt x="923352" y="304529"/>
                  </a:cubicBezTo>
                  <a:cubicBezTo>
                    <a:pt x="925581" y="306854"/>
                    <a:pt x="927810" y="306854"/>
                    <a:pt x="930039" y="309178"/>
                  </a:cubicBezTo>
                  <a:cubicBezTo>
                    <a:pt x="930039" y="311503"/>
                    <a:pt x="930039" y="313828"/>
                    <a:pt x="930039" y="316152"/>
                  </a:cubicBezTo>
                  <a:cubicBezTo>
                    <a:pt x="927810" y="316152"/>
                    <a:pt x="925581" y="318477"/>
                    <a:pt x="923352" y="318477"/>
                  </a:cubicBezTo>
                  <a:cubicBezTo>
                    <a:pt x="923352" y="320802"/>
                    <a:pt x="923352" y="323126"/>
                    <a:pt x="923352" y="325451"/>
                  </a:cubicBezTo>
                  <a:lnTo>
                    <a:pt x="932268" y="325451"/>
                  </a:lnTo>
                  <a:cubicBezTo>
                    <a:pt x="932268" y="330100"/>
                    <a:pt x="932268" y="332425"/>
                    <a:pt x="932268" y="334750"/>
                  </a:cubicBezTo>
                  <a:cubicBezTo>
                    <a:pt x="938955" y="334750"/>
                    <a:pt x="943413" y="334750"/>
                    <a:pt x="947871" y="334750"/>
                  </a:cubicBezTo>
                  <a:cubicBezTo>
                    <a:pt x="947871" y="283607"/>
                    <a:pt x="947871" y="230140"/>
                    <a:pt x="947871" y="178998"/>
                  </a:cubicBezTo>
                  <a:cubicBezTo>
                    <a:pt x="967932" y="174349"/>
                    <a:pt x="985764" y="172024"/>
                    <a:pt x="1005825" y="167375"/>
                  </a:cubicBezTo>
                  <a:cubicBezTo>
                    <a:pt x="1016970" y="167375"/>
                    <a:pt x="1028115" y="167375"/>
                    <a:pt x="1037031" y="167375"/>
                  </a:cubicBezTo>
                  <a:cubicBezTo>
                    <a:pt x="1037031" y="137154"/>
                    <a:pt x="1037031" y="104609"/>
                    <a:pt x="1037031" y="74389"/>
                  </a:cubicBezTo>
                  <a:cubicBezTo>
                    <a:pt x="1059322" y="53467"/>
                    <a:pt x="1103902" y="53467"/>
                    <a:pt x="1123963" y="74389"/>
                  </a:cubicBezTo>
                  <a:cubicBezTo>
                    <a:pt x="1123963" y="153427"/>
                    <a:pt x="1123963" y="232465"/>
                    <a:pt x="1123963" y="313828"/>
                  </a:cubicBezTo>
                  <a:cubicBezTo>
                    <a:pt x="1135108" y="313828"/>
                    <a:pt x="1146253" y="313828"/>
                    <a:pt x="1155169" y="313828"/>
                  </a:cubicBezTo>
                  <a:cubicBezTo>
                    <a:pt x="1155169" y="271984"/>
                    <a:pt x="1155169" y="232465"/>
                    <a:pt x="1155169" y="192946"/>
                  </a:cubicBezTo>
                  <a:cubicBezTo>
                    <a:pt x="1179688" y="192946"/>
                    <a:pt x="1204207" y="192946"/>
                    <a:pt x="1228726" y="192946"/>
                  </a:cubicBezTo>
                  <a:cubicBezTo>
                    <a:pt x="1233185" y="199920"/>
                    <a:pt x="1237643" y="206894"/>
                    <a:pt x="1242101" y="213868"/>
                  </a:cubicBezTo>
                  <a:cubicBezTo>
                    <a:pt x="1242101" y="248738"/>
                    <a:pt x="1242101" y="281283"/>
                    <a:pt x="1242101" y="313828"/>
                  </a:cubicBezTo>
                  <a:cubicBezTo>
                    <a:pt x="1246559" y="313828"/>
                    <a:pt x="1248788" y="313828"/>
                    <a:pt x="1253246" y="313828"/>
                  </a:cubicBezTo>
                  <a:lnTo>
                    <a:pt x="1264391" y="323126"/>
                  </a:lnTo>
                  <a:cubicBezTo>
                    <a:pt x="1266620" y="323126"/>
                    <a:pt x="1268849" y="323126"/>
                    <a:pt x="1271078" y="323126"/>
                  </a:cubicBezTo>
                  <a:cubicBezTo>
                    <a:pt x="1271078" y="327776"/>
                    <a:pt x="1271078" y="330100"/>
                    <a:pt x="1271078" y="334750"/>
                  </a:cubicBezTo>
                  <a:cubicBezTo>
                    <a:pt x="1273307" y="334750"/>
                    <a:pt x="1275536" y="334750"/>
                    <a:pt x="1277765" y="334750"/>
                  </a:cubicBezTo>
                  <a:cubicBezTo>
                    <a:pt x="1277765" y="327776"/>
                    <a:pt x="1277765" y="320802"/>
                    <a:pt x="1277765" y="313828"/>
                  </a:cubicBezTo>
                  <a:lnTo>
                    <a:pt x="1286681" y="313828"/>
                  </a:lnTo>
                  <a:lnTo>
                    <a:pt x="1286681" y="304529"/>
                  </a:lnTo>
                  <a:cubicBezTo>
                    <a:pt x="1293368" y="304529"/>
                    <a:pt x="1297826" y="304529"/>
                    <a:pt x="1302284" y="304529"/>
                  </a:cubicBezTo>
                  <a:lnTo>
                    <a:pt x="1302284" y="313828"/>
                  </a:lnTo>
                  <a:cubicBezTo>
                    <a:pt x="1306742" y="313828"/>
                    <a:pt x="1313429" y="313828"/>
                    <a:pt x="1320116" y="313828"/>
                  </a:cubicBezTo>
                  <a:cubicBezTo>
                    <a:pt x="1322345" y="311503"/>
                    <a:pt x="1324574" y="306854"/>
                    <a:pt x="1326803" y="304529"/>
                  </a:cubicBezTo>
                  <a:cubicBezTo>
                    <a:pt x="1337948" y="304529"/>
                    <a:pt x="1349093" y="304529"/>
                    <a:pt x="1360238" y="304529"/>
                  </a:cubicBezTo>
                  <a:cubicBezTo>
                    <a:pt x="1360238" y="309178"/>
                    <a:pt x="1360238" y="316152"/>
                    <a:pt x="1360238" y="320802"/>
                  </a:cubicBezTo>
                  <a:cubicBezTo>
                    <a:pt x="1364696" y="320802"/>
                    <a:pt x="1369154" y="320802"/>
                    <a:pt x="1373612" y="320802"/>
                  </a:cubicBezTo>
                  <a:cubicBezTo>
                    <a:pt x="1373612" y="320809"/>
                    <a:pt x="1373612" y="321634"/>
                    <a:pt x="1373612" y="423086"/>
                  </a:cubicBezTo>
                  <a:cubicBezTo>
                    <a:pt x="1373597" y="423086"/>
                    <a:pt x="1368914" y="423086"/>
                    <a:pt x="0" y="423086"/>
                  </a:cubicBezTo>
                  <a:lnTo>
                    <a:pt x="45065" y="345031"/>
                  </a:lnTo>
                  <a:cubicBezTo>
                    <a:pt x="58273" y="343927"/>
                    <a:pt x="71508" y="342825"/>
                    <a:pt x="85243" y="341723"/>
                  </a:cubicBezTo>
                  <a:cubicBezTo>
                    <a:pt x="85243" y="330100"/>
                    <a:pt x="85243" y="320802"/>
                    <a:pt x="85243" y="309178"/>
                  </a:cubicBezTo>
                  <a:cubicBezTo>
                    <a:pt x="100846" y="309178"/>
                    <a:pt x="116449" y="309178"/>
                    <a:pt x="129823" y="309178"/>
                  </a:cubicBezTo>
                  <a:cubicBezTo>
                    <a:pt x="129823" y="302204"/>
                    <a:pt x="129823" y="297555"/>
                    <a:pt x="129823" y="290581"/>
                  </a:cubicBezTo>
                  <a:cubicBezTo>
                    <a:pt x="161030" y="290581"/>
                    <a:pt x="192236" y="290581"/>
                    <a:pt x="223442" y="290581"/>
                  </a:cubicBezTo>
                  <a:cubicBezTo>
                    <a:pt x="223442" y="295230"/>
                    <a:pt x="223442" y="297555"/>
                    <a:pt x="223442" y="302204"/>
                  </a:cubicBezTo>
                  <a:cubicBezTo>
                    <a:pt x="243503" y="302204"/>
                    <a:pt x="263564" y="302204"/>
                    <a:pt x="283625" y="302204"/>
                  </a:cubicBezTo>
                  <a:cubicBezTo>
                    <a:pt x="283625" y="304529"/>
                    <a:pt x="283625" y="306854"/>
                    <a:pt x="283625" y="309178"/>
                  </a:cubicBezTo>
                  <a:cubicBezTo>
                    <a:pt x="288083" y="309178"/>
                    <a:pt x="294770" y="309178"/>
                    <a:pt x="301457" y="309178"/>
                  </a:cubicBezTo>
                  <a:cubicBezTo>
                    <a:pt x="301457" y="311503"/>
                    <a:pt x="301457" y="313828"/>
                    <a:pt x="301457" y="316152"/>
                  </a:cubicBezTo>
                  <a:cubicBezTo>
                    <a:pt x="305915" y="316152"/>
                    <a:pt x="312602" y="316152"/>
                    <a:pt x="317060" y="316152"/>
                  </a:cubicBezTo>
                  <a:cubicBezTo>
                    <a:pt x="317060" y="281283"/>
                    <a:pt x="317060" y="246413"/>
                    <a:pt x="317060" y="211543"/>
                  </a:cubicBezTo>
                  <a:cubicBezTo>
                    <a:pt x="332663" y="206894"/>
                    <a:pt x="348267" y="202245"/>
                    <a:pt x="363870" y="197595"/>
                  </a:cubicBezTo>
                  <a:cubicBezTo>
                    <a:pt x="392847" y="197595"/>
                    <a:pt x="421824" y="197595"/>
                    <a:pt x="450801" y="197595"/>
                  </a:cubicBezTo>
                  <a:cubicBezTo>
                    <a:pt x="450801" y="141804"/>
                    <a:pt x="450801" y="86012"/>
                    <a:pt x="450801" y="30221"/>
                  </a:cubicBezTo>
                  <a:cubicBezTo>
                    <a:pt x="457488" y="25571"/>
                    <a:pt x="466404" y="23247"/>
                    <a:pt x="475320" y="18597"/>
                  </a:cubicBezTo>
                  <a:cubicBezTo>
                    <a:pt x="510984" y="13948"/>
                    <a:pt x="546649" y="6974"/>
                    <a:pt x="5823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5941FBF-2E68-457F-E326-CBC3560C2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462" y="3960615"/>
              <a:ext cx="2268866" cy="404489"/>
            </a:xfrm>
            <a:custGeom>
              <a:avLst/>
              <a:gdLst/>
              <a:ahLst/>
              <a:cxnLst/>
              <a:rect l="l" t="t" r="r" b="b"/>
              <a:pathLst>
                <a:path w="2268866" h="404489">
                  <a:moveTo>
                    <a:pt x="1486751" y="0"/>
                  </a:moveTo>
                  <a:cubicBezTo>
                    <a:pt x="1486751" y="0"/>
                    <a:pt x="1486751" y="0"/>
                    <a:pt x="1524645" y="0"/>
                  </a:cubicBezTo>
                  <a:cubicBezTo>
                    <a:pt x="1524645" y="0"/>
                    <a:pt x="1524645" y="0"/>
                    <a:pt x="1524645" y="1744"/>
                  </a:cubicBezTo>
                  <a:lnTo>
                    <a:pt x="1524645" y="13948"/>
                  </a:lnTo>
                  <a:cubicBezTo>
                    <a:pt x="1524645" y="13948"/>
                    <a:pt x="1524645" y="13948"/>
                    <a:pt x="1562538" y="13948"/>
                  </a:cubicBezTo>
                  <a:cubicBezTo>
                    <a:pt x="1562538" y="13948"/>
                    <a:pt x="1562538" y="13948"/>
                    <a:pt x="1562538" y="104609"/>
                  </a:cubicBezTo>
                  <a:cubicBezTo>
                    <a:pt x="1562538" y="104609"/>
                    <a:pt x="1562538" y="104609"/>
                    <a:pt x="1563931" y="104609"/>
                  </a:cubicBezTo>
                  <a:lnTo>
                    <a:pt x="1573683" y="104609"/>
                  </a:lnTo>
                  <a:cubicBezTo>
                    <a:pt x="1573683" y="104609"/>
                    <a:pt x="1573683" y="104609"/>
                    <a:pt x="1573683" y="237114"/>
                  </a:cubicBezTo>
                  <a:cubicBezTo>
                    <a:pt x="1573683" y="237114"/>
                    <a:pt x="1573683" y="237114"/>
                    <a:pt x="1575912" y="237114"/>
                  </a:cubicBezTo>
                  <a:lnTo>
                    <a:pt x="1591515" y="237114"/>
                  </a:lnTo>
                  <a:cubicBezTo>
                    <a:pt x="1591515" y="237114"/>
                    <a:pt x="1591515" y="237114"/>
                    <a:pt x="1591515" y="151102"/>
                  </a:cubicBezTo>
                  <a:cubicBezTo>
                    <a:pt x="1591515" y="151102"/>
                    <a:pt x="1591515" y="151102"/>
                    <a:pt x="1592351" y="150521"/>
                  </a:cubicBezTo>
                  <a:lnTo>
                    <a:pt x="1598202" y="146453"/>
                  </a:lnTo>
                  <a:cubicBezTo>
                    <a:pt x="1602660" y="146453"/>
                    <a:pt x="1602660" y="146453"/>
                    <a:pt x="1602660" y="147615"/>
                  </a:cubicBezTo>
                  <a:lnTo>
                    <a:pt x="1602660" y="155752"/>
                  </a:lnTo>
                  <a:cubicBezTo>
                    <a:pt x="1602660" y="155752"/>
                    <a:pt x="1602660" y="155752"/>
                    <a:pt x="1604889" y="154589"/>
                  </a:cubicBezTo>
                  <a:lnTo>
                    <a:pt x="1620492" y="146453"/>
                  </a:lnTo>
                  <a:cubicBezTo>
                    <a:pt x="1620492" y="146453"/>
                    <a:pt x="1620492" y="146453"/>
                    <a:pt x="1622443" y="146453"/>
                  </a:cubicBezTo>
                  <a:lnTo>
                    <a:pt x="1636095" y="146453"/>
                  </a:lnTo>
                  <a:cubicBezTo>
                    <a:pt x="1636095" y="146453"/>
                    <a:pt x="1636095" y="146453"/>
                    <a:pt x="1636095" y="304529"/>
                  </a:cubicBezTo>
                  <a:cubicBezTo>
                    <a:pt x="1636095" y="304529"/>
                    <a:pt x="1636095" y="304529"/>
                    <a:pt x="1667302" y="309179"/>
                  </a:cubicBezTo>
                  <a:cubicBezTo>
                    <a:pt x="1667302" y="306854"/>
                    <a:pt x="1667302" y="304529"/>
                    <a:pt x="1667302" y="302205"/>
                  </a:cubicBezTo>
                  <a:cubicBezTo>
                    <a:pt x="1678447" y="302205"/>
                    <a:pt x="1689592" y="302205"/>
                    <a:pt x="1700737" y="302205"/>
                  </a:cubicBezTo>
                  <a:cubicBezTo>
                    <a:pt x="1700737" y="290581"/>
                    <a:pt x="1700737" y="281283"/>
                    <a:pt x="1700737" y="271984"/>
                  </a:cubicBezTo>
                  <a:lnTo>
                    <a:pt x="1709653" y="271984"/>
                  </a:lnTo>
                  <a:cubicBezTo>
                    <a:pt x="1709653" y="258036"/>
                    <a:pt x="1709653" y="246413"/>
                    <a:pt x="1709653" y="232465"/>
                  </a:cubicBezTo>
                  <a:cubicBezTo>
                    <a:pt x="1711882" y="232465"/>
                    <a:pt x="1714111" y="232465"/>
                    <a:pt x="1716340" y="232465"/>
                  </a:cubicBezTo>
                  <a:cubicBezTo>
                    <a:pt x="1716340" y="218517"/>
                    <a:pt x="1716340" y="206894"/>
                    <a:pt x="1716340" y="192946"/>
                  </a:cubicBezTo>
                  <a:cubicBezTo>
                    <a:pt x="1720798" y="192946"/>
                    <a:pt x="1725256" y="192946"/>
                    <a:pt x="1731943" y="192946"/>
                  </a:cubicBezTo>
                  <a:cubicBezTo>
                    <a:pt x="1747546" y="188297"/>
                    <a:pt x="1765378" y="178998"/>
                    <a:pt x="1780981" y="172024"/>
                  </a:cubicBezTo>
                  <a:cubicBezTo>
                    <a:pt x="1783210" y="165050"/>
                    <a:pt x="1783210" y="158076"/>
                    <a:pt x="1783210" y="151102"/>
                  </a:cubicBezTo>
                  <a:cubicBezTo>
                    <a:pt x="1785439" y="158076"/>
                    <a:pt x="1785439" y="165050"/>
                    <a:pt x="1787668" y="172024"/>
                  </a:cubicBezTo>
                  <a:cubicBezTo>
                    <a:pt x="1805500" y="181323"/>
                    <a:pt x="1821103" y="190621"/>
                    <a:pt x="1838935" y="199920"/>
                  </a:cubicBezTo>
                  <a:cubicBezTo>
                    <a:pt x="1838935" y="197601"/>
                    <a:pt x="1838935" y="195283"/>
                    <a:pt x="1838935" y="195271"/>
                  </a:cubicBezTo>
                  <a:cubicBezTo>
                    <a:pt x="1843393" y="195271"/>
                    <a:pt x="1847852" y="195271"/>
                    <a:pt x="1852310" y="195271"/>
                  </a:cubicBezTo>
                  <a:cubicBezTo>
                    <a:pt x="1852310" y="206894"/>
                    <a:pt x="1852310" y="220842"/>
                    <a:pt x="1852310" y="232465"/>
                  </a:cubicBezTo>
                  <a:cubicBezTo>
                    <a:pt x="1854539" y="232465"/>
                    <a:pt x="1856768" y="232465"/>
                    <a:pt x="1858997" y="232465"/>
                  </a:cubicBezTo>
                  <a:cubicBezTo>
                    <a:pt x="1858997" y="246413"/>
                    <a:pt x="1858997" y="260361"/>
                    <a:pt x="1858997" y="276633"/>
                  </a:cubicBezTo>
                  <a:cubicBezTo>
                    <a:pt x="1861226" y="276633"/>
                    <a:pt x="1863455" y="276633"/>
                    <a:pt x="1865684" y="276633"/>
                  </a:cubicBezTo>
                  <a:cubicBezTo>
                    <a:pt x="1865684" y="283607"/>
                    <a:pt x="1865684" y="290581"/>
                    <a:pt x="1865684" y="297555"/>
                  </a:cubicBezTo>
                  <a:cubicBezTo>
                    <a:pt x="1870142" y="297555"/>
                    <a:pt x="1874600" y="297555"/>
                    <a:pt x="1879058" y="297555"/>
                  </a:cubicBezTo>
                  <a:cubicBezTo>
                    <a:pt x="1879058" y="309179"/>
                    <a:pt x="1879058" y="318477"/>
                    <a:pt x="1879058" y="330100"/>
                  </a:cubicBezTo>
                  <a:cubicBezTo>
                    <a:pt x="1908035" y="327776"/>
                    <a:pt x="1934783" y="325451"/>
                    <a:pt x="1963760" y="323126"/>
                  </a:cubicBezTo>
                  <a:cubicBezTo>
                    <a:pt x="1963760" y="311503"/>
                    <a:pt x="1963760" y="302205"/>
                    <a:pt x="1963760" y="290581"/>
                  </a:cubicBezTo>
                  <a:cubicBezTo>
                    <a:pt x="1979363" y="290581"/>
                    <a:pt x="1994966" y="290581"/>
                    <a:pt x="2008340" y="290581"/>
                  </a:cubicBezTo>
                  <a:cubicBezTo>
                    <a:pt x="2008340" y="283607"/>
                    <a:pt x="2008340" y="278958"/>
                    <a:pt x="2008340" y="271984"/>
                  </a:cubicBezTo>
                  <a:cubicBezTo>
                    <a:pt x="2039547" y="271984"/>
                    <a:pt x="2070753" y="271984"/>
                    <a:pt x="2101959" y="271984"/>
                  </a:cubicBezTo>
                  <a:cubicBezTo>
                    <a:pt x="2101959" y="276633"/>
                    <a:pt x="2101959" y="278958"/>
                    <a:pt x="2101959" y="283607"/>
                  </a:cubicBezTo>
                  <a:cubicBezTo>
                    <a:pt x="2122020" y="283607"/>
                    <a:pt x="2142081" y="283607"/>
                    <a:pt x="2162142" y="283607"/>
                  </a:cubicBezTo>
                  <a:cubicBezTo>
                    <a:pt x="2162142" y="285932"/>
                    <a:pt x="2162142" y="288257"/>
                    <a:pt x="2162142" y="290581"/>
                  </a:cubicBezTo>
                  <a:cubicBezTo>
                    <a:pt x="2166600" y="290581"/>
                    <a:pt x="2173287" y="290581"/>
                    <a:pt x="2179974" y="290581"/>
                  </a:cubicBezTo>
                  <a:cubicBezTo>
                    <a:pt x="2179974" y="292906"/>
                    <a:pt x="2179974" y="295231"/>
                    <a:pt x="2179974" y="297555"/>
                  </a:cubicBezTo>
                  <a:cubicBezTo>
                    <a:pt x="2184432" y="297555"/>
                    <a:pt x="2191119" y="297555"/>
                    <a:pt x="2195577" y="297555"/>
                  </a:cubicBezTo>
                  <a:cubicBezTo>
                    <a:pt x="2195577" y="290886"/>
                    <a:pt x="2195577" y="284217"/>
                    <a:pt x="2195577" y="277548"/>
                  </a:cubicBezTo>
                  <a:lnTo>
                    <a:pt x="2268866" y="404489"/>
                  </a:lnTo>
                  <a:cubicBezTo>
                    <a:pt x="1787136" y="404489"/>
                    <a:pt x="1069391" y="404489"/>
                    <a:pt x="0" y="404489"/>
                  </a:cubicBezTo>
                  <a:cubicBezTo>
                    <a:pt x="0" y="404489"/>
                    <a:pt x="0" y="404489"/>
                    <a:pt x="0" y="306854"/>
                  </a:cubicBezTo>
                  <a:cubicBezTo>
                    <a:pt x="0" y="306854"/>
                    <a:pt x="0" y="306854"/>
                    <a:pt x="836" y="307435"/>
                  </a:cubicBezTo>
                  <a:lnTo>
                    <a:pt x="6687" y="311503"/>
                  </a:lnTo>
                  <a:cubicBezTo>
                    <a:pt x="6687" y="311503"/>
                    <a:pt x="6687" y="311503"/>
                    <a:pt x="13374" y="281283"/>
                  </a:cubicBezTo>
                  <a:cubicBezTo>
                    <a:pt x="13374" y="281283"/>
                    <a:pt x="13374" y="281283"/>
                    <a:pt x="14210" y="281283"/>
                  </a:cubicBezTo>
                  <a:lnTo>
                    <a:pt x="20061" y="281283"/>
                  </a:lnTo>
                  <a:cubicBezTo>
                    <a:pt x="20061" y="281283"/>
                    <a:pt x="20061" y="281283"/>
                    <a:pt x="28977" y="211543"/>
                  </a:cubicBezTo>
                  <a:lnTo>
                    <a:pt x="24519" y="206894"/>
                  </a:lnTo>
                  <a:cubicBezTo>
                    <a:pt x="24519" y="206894"/>
                    <a:pt x="24519" y="206894"/>
                    <a:pt x="24519" y="206022"/>
                  </a:cubicBezTo>
                  <a:lnTo>
                    <a:pt x="24519" y="199920"/>
                  </a:lnTo>
                  <a:cubicBezTo>
                    <a:pt x="24519" y="199920"/>
                    <a:pt x="24519" y="199920"/>
                    <a:pt x="25355" y="199339"/>
                  </a:cubicBezTo>
                  <a:lnTo>
                    <a:pt x="31206" y="195271"/>
                  </a:lnTo>
                  <a:cubicBezTo>
                    <a:pt x="31206" y="195271"/>
                    <a:pt x="31206" y="195271"/>
                    <a:pt x="31485" y="193527"/>
                  </a:cubicBezTo>
                  <a:lnTo>
                    <a:pt x="33435" y="181323"/>
                  </a:lnTo>
                  <a:cubicBezTo>
                    <a:pt x="33435" y="181323"/>
                    <a:pt x="33435" y="181323"/>
                    <a:pt x="33993" y="183066"/>
                  </a:cubicBezTo>
                  <a:lnTo>
                    <a:pt x="37893" y="195271"/>
                  </a:lnTo>
                  <a:lnTo>
                    <a:pt x="42351" y="199920"/>
                  </a:lnTo>
                  <a:cubicBezTo>
                    <a:pt x="42351" y="199920"/>
                    <a:pt x="42351" y="199920"/>
                    <a:pt x="42351" y="201082"/>
                  </a:cubicBezTo>
                  <a:lnTo>
                    <a:pt x="42351" y="209219"/>
                  </a:lnTo>
                  <a:lnTo>
                    <a:pt x="37893" y="211543"/>
                  </a:lnTo>
                  <a:cubicBezTo>
                    <a:pt x="37893" y="211543"/>
                    <a:pt x="37893" y="211543"/>
                    <a:pt x="49039" y="278958"/>
                  </a:cubicBezTo>
                  <a:cubicBezTo>
                    <a:pt x="49039" y="278958"/>
                    <a:pt x="49039" y="278958"/>
                    <a:pt x="50153" y="278958"/>
                  </a:cubicBezTo>
                  <a:lnTo>
                    <a:pt x="57955" y="278958"/>
                  </a:lnTo>
                  <a:cubicBezTo>
                    <a:pt x="57955" y="278958"/>
                    <a:pt x="57955" y="278958"/>
                    <a:pt x="64642" y="311503"/>
                  </a:cubicBezTo>
                  <a:cubicBezTo>
                    <a:pt x="64642" y="311503"/>
                    <a:pt x="64642" y="311503"/>
                    <a:pt x="98077" y="318477"/>
                  </a:cubicBezTo>
                  <a:cubicBezTo>
                    <a:pt x="98077" y="318477"/>
                    <a:pt x="98077" y="318477"/>
                    <a:pt x="98077" y="278958"/>
                  </a:cubicBezTo>
                  <a:cubicBezTo>
                    <a:pt x="98077" y="278958"/>
                    <a:pt x="98077" y="278958"/>
                    <a:pt x="153802" y="278958"/>
                  </a:cubicBezTo>
                  <a:cubicBezTo>
                    <a:pt x="153802" y="278958"/>
                    <a:pt x="153802" y="278958"/>
                    <a:pt x="176092" y="295231"/>
                  </a:cubicBezTo>
                  <a:cubicBezTo>
                    <a:pt x="176092" y="295231"/>
                    <a:pt x="176092" y="295231"/>
                    <a:pt x="177485" y="295231"/>
                  </a:cubicBezTo>
                  <a:lnTo>
                    <a:pt x="187237" y="295231"/>
                  </a:lnTo>
                  <a:cubicBezTo>
                    <a:pt x="187237" y="295231"/>
                    <a:pt x="187237" y="295231"/>
                    <a:pt x="188630" y="293197"/>
                  </a:cubicBezTo>
                  <a:lnTo>
                    <a:pt x="198382" y="278958"/>
                  </a:lnTo>
                  <a:cubicBezTo>
                    <a:pt x="198382" y="278958"/>
                    <a:pt x="198382" y="278958"/>
                    <a:pt x="200333" y="278958"/>
                  </a:cubicBezTo>
                  <a:lnTo>
                    <a:pt x="213985" y="278958"/>
                  </a:lnTo>
                  <a:cubicBezTo>
                    <a:pt x="213985" y="278958"/>
                    <a:pt x="213985" y="278958"/>
                    <a:pt x="213985" y="344048"/>
                  </a:cubicBezTo>
                  <a:cubicBezTo>
                    <a:pt x="213985" y="344048"/>
                    <a:pt x="213985" y="344048"/>
                    <a:pt x="215100" y="344339"/>
                  </a:cubicBezTo>
                  <a:lnTo>
                    <a:pt x="222901" y="346373"/>
                  </a:lnTo>
                  <a:cubicBezTo>
                    <a:pt x="222901" y="346373"/>
                    <a:pt x="222901" y="346373"/>
                    <a:pt x="222901" y="345211"/>
                  </a:cubicBezTo>
                  <a:lnTo>
                    <a:pt x="222901" y="337074"/>
                  </a:lnTo>
                  <a:cubicBezTo>
                    <a:pt x="222901" y="337074"/>
                    <a:pt x="222901" y="337074"/>
                    <a:pt x="247421" y="337074"/>
                  </a:cubicBezTo>
                  <a:cubicBezTo>
                    <a:pt x="247421" y="337074"/>
                    <a:pt x="247421" y="337074"/>
                    <a:pt x="247421" y="239439"/>
                  </a:cubicBezTo>
                  <a:cubicBezTo>
                    <a:pt x="249650" y="237114"/>
                    <a:pt x="249650" y="237114"/>
                    <a:pt x="300917" y="237114"/>
                  </a:cubicBezTo>
                  <a:cubicBezTo>
                    <a:pt x="300917" y="237114"/>
                    <a:pt x="300917" y="237114"/>
                    <a:pt x="300917" y="235661"/>
                  </a:cubicBezTo>
                  <a:lnTo>
                    <a:pt x="300917" y="225491"/>
                  </a:lnTo>
                  <a:cubicBezTo>
                    <a:pt x="300917" y="225491"/>
                    <a:pt x="300917" y="225491"/>
                    <a:pt x="323207" y="225491"/>
                  </a:cubicBezTo>
                  <a:cubicBezTo>
                    <a:pt x="323207" y="225491"/>
                    <a:pt x="323207" y="225491"/>
                    <a:pt x="323207" y="224329"/>
                  </a:cubicBezTo>
                  <a:lnTo>
                    <a:pt x="323207" y="216193"/>
                  </a:lnTo>
                  <a:cubicBezTo>
                    <a:pt x="323207" y="216193"/>
                    <a:pt x="323207" y="216193"/>
                    <a:pt x="367787" y="216193"/>
                  </a:cubicBezTo>
                  <a:cubicBezTo>
                    <a:pt x="367787" y="216193"/>
                    <a:pt x="367787" y="216193"/>
                    <a:pt x="367787" y="237114"/>
                  </a:cubicBezTo>
                  <a:cubicBezTo>
                    <a:pt x="367787" y="237114"/>
                    <a:pt x="367787" y="237114"/>
                    <a:pt x="370016" y="238277"/>
                  </a:cubicBezTo>
                  <a:lnTo>
                    <a:pt x="385619" y="246413"/>
                  </a:lnTo>
                  <a:cubicBezTo>
                    <a:pt x="385619" y="246413"/>
                    <a:pt x="385619" y="246413"/>
                    <a:pt x="385619" y="276633"/>
                  </a:cubicBezTo>
                  <a:cubicBezTo>
                    <a:pt x="385619" y="276633"/>
                    <a:pt x="385619" y="276633"/>
                    <a:pt x="387012" y="277215"/>
                  </a:cubicBezTo>
                  <a:lnTo>
                    <a:pt x="396764" y="281283"/>
                  </a:lnTo>
                  <a:cubicBezTo>
                    <a:pt x="396764" y="281283"/>
                    <a:pt x="396764" y="281283"/>
                    <a:pt x="396764" y="280121"/>
                  </a:cubicBezTo>
                  <a:lnTo>
                    <a:pt x="396764" y="271984"/>
                  </a:lnTo>
                  <a:cubicBezTo>
                    <a:pt x="396764" y="271984"/>
                    <a:pt x="396764" y="271984"/>
                    <a:pt x="397879" y="271984"/>
                  </a:cubicBezTo>
                  <a:lnTo>
                    <a:pt x="405681" y="271984"/>
                  </a:lnTo>
                  <a:cubicBezTo>
                    <a:pt x="405681" y="271984"/>
                    <a:pt x="405681" y="271984"/>
                    <a:pt x="405681" y="271112"/>
                  </a:cubicBezTo>
                  <a:lnTo>
                    <a:pt x="405681" y="265010"/>
                  </a:lnTo>
                  <a:cubicBezTo>
                    <a:pt x="405681" y="265010"/>
                    <a:pt x="405681" y="265010"/>
                    <a:pt x="404566" y="265010"/>
                  </a:cubicBezTo>
                  <a:lnTo>
                    <a:pt x="396764" y="265010"/>
                  </a:lnTo>
                  <a:cubicBezTo>
                    <a:pt x="396764" y="265010"/>
                    <a:pt x="396764" y="265010"/>
                    <a:pt x="396764" y="263848"/>
                  </a:cubicBezTo>
                  <a:lnTo>
                    <a:pt x="396764" y="255712"/>
                  </a:lnTo>
                  <a:cubicBezTo>
                    <a:pt x="396764" y="255712"/>
                    <a:pt x="396764" y="255712"/>
                    <a:pt x="397879" y="255712"/>
                  </a:cubicBezTo>
                  <a:lnTo>
                    <a:pt x="405681" y="255712"/>
                  </a:lnTo>
                  <a:cubicBezTo>
                    <a:pt x="405681" y="255712"/>
                    <a:pt x="405681" y="255712"/>
                    <a:pt x="405681" y="254549"/>
                  </a:cubicBezTo>
                  <a:lnTo>
                    <a:pt x="405681" y="246413"/>
                  </a:lnTo>
                  <a:cubicBezTo>
                    <a:pt x="405681" y="246413"/>
                    <a:pt x="405681" y="246413"/>
                    <a:pt x="404566" y="246413"/>
                  </a:cubicBezTo>
                  <a:lnTo>
                    <a:pt x="396764" y="246413"/>
                  </a:lnTo>
                  <a:cubicBezTo>
                    <a:pt x="396764" y="246413"/>
                    <a:pt x="396764" y="246413"/>
                    <a:pt x="396764" y="245251"/>
                  </a:cubicBezTo>
                  <a:lnTo>
                    <a:pt x="396764" y="237114"/>
                  </a:lnTo>
                  <a:cubicBezTo>
                    <a:pt x="396764" y="237114"/>
                    <a:pt x="396764" y="237114"/>
                    <a:pt x="397879" y="237114"/>
                  </a:cubicBezTo>
                  <a:lnTo>
                    <a:pt x="405681" y="237114"/>
                  </a:lnTo>
                  <a:cubicBezTo>
                    <a:pt x="405681" y="237114"/>
                    <a:pt x="405681" y="237114"/>
                    <a:pt x="405681" y="236243"/>
                  </a:cubicBezTo>
                  <a:lnTo>
                    <a:pt x="405681" y="230141"/>
                  </a:lnTo>
                  <a:cubicBezTo>
                    <a:pt x="405681" y="230141"/>
                    <a:pt x="405681" y="230141"/>
                    <a:pt x="404566" y="230141"/>
                  </a:cubicBezTo>
                  <a:lnTo>
                    <a:pt x="396764" y="230141"/>
                  </a:lnTo>
                  <a:cubicBezTo>
                    <a:pt x="396764" y="230141"/>
                    <a:pt x="396764" y="230141"/>
                    <a:pt x="396764" y="228978"/>
                  </a:cubicBezTo>
                  <a:lnTo>
                    <a:pt x="396764" y="220842"/>
                  </a:lnTo>
                  <a:cubicBezTo>
                    <a:pt x="396764" y="220842"/>
                    <a:pt x="396764" y="220842"/>
                    <a:pt x="397879" y="220842"/>
                  </a:cubicBezTo>
                  <a:lnTo>
                    <a:pt x="405681" y="220842"/>
                  </a:lnTo>
                  <a:cubicBezTo>
                    <a:pt x="405681" y="220842"/>
                    <a:pt x="405681" y="220842"/>
                    <a:pt x="405681" y="219680"/>
                  </a:cubicBezTo>
                  <a:lnTo>
                    <a:pt x="405681" y="211543"/>
                  </a:lnTo>
                  <a:cubicBezTo>
                    <a:pt x="405681" y="211543"/>
                    <a:pt x="405681" y="211543"/>
                    <a:pt x="404566" y="211543"/>
                  </a:cubicBezTo>
                  <a:lnTo>
                    <a:pt x="396764" y="211543"/>
                  </a:lnTo>
                  <a:cubicBezTo>
                    <a:pt x="396764" y="211543"/>
                    <a:pt x="396764" y="211543"/>
                    <a:pt x="396764" y="210672"/>
                  </a:cubicBezTo>
                  <a:lnTo>
                    <a:pt x="396764" y="204569"/>
                  </a:lnTo>
                  <a:cubicBezTo>
                    <a:pt x="396764" y="204569"/>
                    <a:pt x="396764" y="204569"/>
                    <a:pt x="397879" y="204569"/>
                  </a:cubicBezTo>
                  <a:lnTo>
                    <a:pt x="405681" y="204569"/>
                  </a:lnTo>
                  <a:cubicBezTo>
                    <a:pt x="405681" y="204569"/>
                    <a:pt x="405681" y="204569"/>
                    <a:pt x="405681" y="203407"/>
                  </a:cubicBezTo>
                  <a:lnTo>
                    <a:pt x="405681" y="195271"/>
                  </a:lnTo>
                  <a:cubicBezTo>
                    <a:pt x="405681" y="195271"/>
                    <a:pt x="405681" y="195271"/>
                    <a:pt x="404566" y="195271"/>
                  </a:cubicBezTo>
                  <a:lnTo>
                    <a:pt x="396764" y="195271"/>
                  </a:lnTo>
                  <a:cubicBezTo>
                    <a:pt x="396764" y="195271"/>
                    <a:pt x="396764" y="195271"/>
                    <a:pt x="396764" y="194109"/>
                  </a:cubicBezTo>
                  <a:lnTo>
                    <a:pt x="396764" y="185972"/>
                  </a:lnTo>
                  <a:cubicBezTo>
                    <a:pt x="396764" y="185972"/>
                    <a:pt x="396764" y="185972"/>
                    <a:pt x="397879" y="185972"/>
                  </a:cubicBezTo>
                  <a:lnTo>
                    <a:pt x="405681" y="185972"/>
                  </a:lnTo>
                  <a:cubicBezTo>
                    <a:pt x="405681" y="185972"/>
                    <a:pt x="405681" y="185972"/>
                    <a:pt x="405681" y="184810"/>
                  </a:cubicBezTo>
                  <a:lnTo>
                    <a:pt x="405681" y="176674"/>
                  </a:lnTo>
                  <a:cubicBezTo>
                    <a:pt x="405681" y="176674"/>
                    <a:pt x="405681" y="176674"/>
                    <a:pt x="404566" y="176674"/>
                  </a:cubicBezTo>
                  <a:lnTo>
                    <a:pt x="396764" y="176674"/>
                  </a:lnTo>
                  <a:cubicBezTo>
                    <a:pt x="396764" y="176674"/>
                    <a:pt x="396764" y="176674"/>
                    <a:pt x="396764" y="175802"/>
                  </a:cubicBezTo>
                  <a:lnTo>
                    <a:pt x="396764" y="169700"/>
                  </a:lnTo>
                  <a:cubicBezTo>
                    <a:pt x="396764" y="169700"/>
                    <a:pt x="396764" y="169700"/>
                    <a:pt x="397879" y="169700"/>
                  </a:cubicBezTo>
                  <a:lnTo>
                    <a:pt x="405681" y="169700"/>
                  </a:lnTo>
                  <a:cubicBezTo>
                    <a:pt x="405681" y="169700"/>
                    <a:pt x="405681" y="169700"/>
                    <a:pt x="405681" y="168537"/>
                  </a:cubicBezTo>
                  <a:lnTo>
                    <a:pt x="405681" y="160401"/>
                  </a:lnTo>
                  <a:cubicBezTo>
                    <a:pt x="405681" y="160401"/>
                    <a:pt x="405681" y="160401"/>
                    <a:pt x="404566" y="160401"/>
                  </a:cubicBezTo>
                  <a:lnTo>
                    <a:pt x="396764" y="160401"/>
                  </a:lnTo>
                  <a:cubicBezTo>
                    <a:pt x="396764" y="160401"/>
                    <a:pt x="396764" y="160401"/>
                    <a:pt x="396764" y="159239"/>
                  </a:cubicBezTo>
                  <a:lnTo>
                    <a:pt x="396764" y="151102"/>
                  </a:lnTo>
                  <a:cubicBezTo>
                    <a:pt x="396764" y="151102"/>
                    <a:pt x="396764" y="151102"/>
                    <a:pt x="397879" y="151102"/>
                  </a:cubicBezTo>
                  <a:lnTo>
                    <a:pt x="405681" y="151102"/>
                  </a:lnTo>
                  <a:cubicBezTo>
                    <a:pt x="405681" y="151102"/>
                    <a:pt x="405681" y="151102"/>
                    <a:pt x="405681" y="150231"/>
                  </a:cubicBezTo>
                  <a:lnTo>
                    <a:pt x="405681" y="144129"/>
                  </a:lnTo>
                  <a:cubicBezTo>
                    <a:pt x="405681" y="144129"/>
                    <a:pt x="405681" y="144129"/>
                    <a:pt x="404566" y="144129"/>
                  </a:cubicBezTo>
                  <a:lnTo>
                    <a:pt x="396764" y="144129"/>
                  </a:lnTo>
                  <a:cubicBezTo>
                    <a:pt x="396764" y="144129"/>
                    <a:pt x="396764" y="144129"/>
                    <a:pt x="396764" y="142966"/>
                  </a:cubicBezTo>
                  <a:lnTo>
                    <a:pt x="396764" y="134830"/>
                  </a:lnTo>
                  <a:cubicBezTo>
                    <a:pt x="396764" y="134830"/>
                    <a:pt x="396764" y="134830"/>
                    <a:pt x="397879" y="134830"/>
                  </a:cubicBezTo>
                  <a:lnTo>
                    <a:pt x="405681" y="134830"/>
                  </a:lnTo>
                  <a:cubicBezTo>
                    <a:pt x="405681" y="134830"/>
                    <a:pt x="405681" y="134830"/>
                    <a:pt x="405681" y="133668"/>
                  </a:cubicBezTo>
                  <a:lnTo>
                    <a:pt x="405681" y="125531"/>
                  </a:lnTo>
                  <a:cubicBezTo>
                    <a:pt x="405681" y="125531"/>
                    <a:pt x="405681" y="125531"/>
                    <a:pt x="404566" y="125531"/>
                  </a:cubicBezTo>
                  <a:lnTo>
                    <a:pt x="396764" y="125531"/>
                  </a:lnTo>
                  <a:cubicBezTo>
                    <a:pt x="396764" y="125531"/>
                    <a:pt x="396764" y="125531"/>
                    <a:pt x="396764" y="124369"/>
                  </a:cubicBezTo>
                  <a:lnTo>
                    <a:pt x="396764" y="116233"/>
                  </a:lnTo>
                  <a:cubicBezTo>
                    <a:pt x="396764" y="116233"/>
                    <a:pt x="396764" y="116233"/>
                    <a:pt x="397879" y="116233"/>
                  </a:cubicBezTo>
                  <a:lnTo>
                    <a:pt x="405681" y="116233"/>
                  </a:lnTo>
                  <a:cubicBezTo>
                    <a:pt x="405681" y="116233"/>
                    <a:pt x="405681" y="116233"/>
                    <a:pt x="405681" y="115361"/>
                  </a:cubicBezTo>
                  <a:lnTo>
                    <a:pt x="405681" y="109259"/>
                  </a:lnTo>
                  <a:cubicBezTo>
                    <a:pt x="405681" y="109259"/>
                    <a:pt x="405681" y="109259"/>
                    <a:pt x="404566" y="109259"/>
                  </a:cubicBezTo>
                  <a:lnTo>
                    <a:pt x="396764" y="109259"/>
                  </a:lnTo>
                  <a:cubicBezTo>
                    <a:pt x="396764" y="109259"/>
                    <a:pt x="396764" y="109259"/>
                    <a:pt x="396764" y="108097"/>
                  </a:cubicBezTo>
                  <a:lnTo>
                    <a:pt x="396764" y="99960"/>
                  </a:lnTo>
                  <a:cubicBezTo>
                    <a:pt x="396764" y="99960"/>
                    <a:pt x="396764" y="99960"/>
                    <a:pt x="397879" y="99960"/>
                  </a:cubicBezTo>
                  <a:lnTo>
                    <a:pt x="405681" y="99960"/>
                  </a:lnTo>
                  <a:cubicBezTo>
                    <a:pt x="405681" y="99960"/>
                    <a:pt x="405681" y="99960"/>
                    <a:pt x="405681" y="98798"/>
                  </a:cubicBezTo>
                  <a:lnTo>
                    <a:pt x="405681" y="90662"/>
                  </a:lnTo>
                  <a:cubicBezTo>
                    <a:pt x="405681" y="90662"/>
                    <a:pt x="405681" y="90662"/>
                    <a:pt x="404566" y="90662"/>
                  </a:cubicBezTo>
                  <a:lnTo>
                    <a:pt x="396764" y="90662"/>
                  </a:lnTo>
                  <a:cubicBezTo>
                    <a:pt x="396764" y="90662"/>
                    <a:pt x="396764" y="90662"/>
                    <a:pt x="396764" y="89499"/>
                  </a:cubicBezTo>
                  <a:lnTo>
                    <a:pt x="396764" y="81363"/>
                  </a:lnTo>
                  <a:cubicBezTo>
                    <a:pt x="396764" y="81363"/>
                    <a:pt x="396764" y="81363"/>
                    <a:pt x="397879" y="81363"/>
                  </a:cubicBezTo>
                  <a:lnTo>
                    <a:pt x="405681" y="81363"/>
                  </a:lnTo>
                  <a:cubicBezTo>
                    <a:pt x="405681" y="81363"/>
                    <a:pt x="405681" y="81363"/>
                    <a:pt x="405681" y="80491"/>
                  </a:cubicBezTo>
                  <a:lnTo>
                    <a:pt x="405681" y="74389"/>
                  </a:lnTo>
                  <a:cubicBezTo>
                    <a:pt x="405681" y="74389"/>
                    <a:pt x="405681" y="74389"/>
                    <a:pt x="404566" y="74389"/>
                  </a:cubicBezTo>
                  <a:lnTo>
                    <a:pt x="396764" y="74389"/>
                  </a:lnTo>
                  <a:cubicBezTo>
                    <a:pt x="396764" y="74389"/>
                    <a:pt x="396764" y="74389"/>
                    <a:pt x="396764" y="73227"/>
                  </a:cubicBezTo>
                  <a:lnTo>
                    <a:pt x="396764" y="65090"/>
                  </a:lnTo>
                  <a:cubicBezTo>
                    <a:pt x="396764" y="65090"/>
                    <a:pt x="396764" y="65090"/>
                    <a:pt x="397879" y="65090"/>
                  </a:cubicBezTo>
                  <a:lnTo>
                    <a:pt x="405681" y="65090"/>
                  </a:lnTo>
                  <a:cubicBezTo>
                    <a:pt x="405681" y="65090"/>
                    <a:pt x="405681" y="65090"/>
                    <a:pt x="404566" y="63347"/>
                  </a:cubicBezTo>
                  <a:lnTo>
                    <a:pt x="396764" y="51143"/>
                  </a:lnTo>
                  <a:cubicBezTo>
                    <a:pt x="396764" y="51143"/>
                    <a:pt x="396764" y="51143"/>
                    <a:pt x="396764" y="13948"/>
                  </a:cubicBezTo>
                  <a:cubicBezTo>
                    <a:pt x="396764" y="13948"/>
                    <a:pt x="396764" y="13948"/>
                    <a:pt x="546108" y="13948"/>
                  </a:cubicBezTo>
                  <a:cubicBezTo>
                    <a:pt x="546108" y="13948"/>
                    <a:pt x="546108" y="13948"/>
                    <a:pt x="559482" y="34870"/>
                  </a:cubicBezTo>
                  <a:cubicBezTo>
                    <a:pt x="559482" y="34870"/>
                    <a:pt x="559482" y="34870"/>
                    <a:pt x="559482" y="81363"/>
                  </a:cubicBezTo>
                  <a:cubicBezTo>
                    <a:pt x="559482" y="81363"/>
                    <a:pt x="559482" y="81363"/>
                    <a:pt x="558368" y="81363"/>
                  </a:cubicBezTo>
                  <a:lnTo>
                    <a:pt x="550566" y="81363"/>
                  </a:lnTo>
                  <a:cubicBezTo>
                    <a:pt x="550566" y="81363"/>
                    <a:pt x="550566" y="81363"/>
                    <a:pt x="550566" y="82525"/>
                  </a:cubicBezTo>
                  <a:lnTo>
                    <a:pt x="550566" y="90662"/>
                  </a:lnTo>
                  <a:cubicBezTo>
                    <a:pt x="550566" y="90662"/>
                    <a:pt x="550566" y="90662"/>
                    <a:pt x="551681" y="90662"/>
                  </a:cubicBezTo>
                  <a:lnTo>
                    <a:pt x="559482" y="90662"/>
                  </a:lnTo>
                  <a:cubicBezTo>
                    <a:pt x="559482" y="90662"/>
                    <a:pt x="559482" y="90662"/>
                    <a:pt x="559482" y="91824"/>
                  </a:cubicBezTo>
                  <a:lnTo>
                    <a:pt x="559482" y="99960"/>
                  </a:lnTo>
                  <a:cubicBezTo>
                    <a:pt x="559482" y="99960"/>
                    <a:pt x="559482" y="99960"/>
                    <a:pt x="558368" y="99960"/>
                  </a:cubicBezTo>
                  <a:lnTo>
                    <a:pt x="550566" y="99960"/>
                  </a:lnTo>
                  <a:cubicBezTo>
                    <a:pt x="550566" y="99960"/>
                    <a:pt x="550566" y="99960"/>
                    <a:pt x="550566" y="101122"/>
                  </a:cubicBezTo>
                  <a:lnTo>
                    <a:pt x="550566" y="109259"/>
                  </a:lnTo>
                  <a:cubicBezTo>
                    <a:pt x="550566" y="109259"/>
                    <a:pt x="550566" y="109259"/>
                    <a:pt x="551681" y="109259"/>
                  </a:cubicBezTo>
                  <a:lnTo>
                    <a:pt x="559482" y="109259"/>
                  </a:lnTo>
                  <a:cubicBezTo>
                    <a:pt x="559482" y="109259"/>
                    <a:pt x="559482" y="109259"/>
                    <a:pt x="559482" y="110131"/>
                  </a:cubicBezTo>
                  <a:lnTo>
                    <a:pt x="559482" y="116233"/>
                  </a:lnTo>
                  <a:cubicBezTo>
                    <a:pt x="559482" y="116233"/>
                    <a:pt x="559482" y="116233"/>
                    <a:pt x="558368" y="116233"/>
                  </a:cubicBezTo>
                  <a:lnTo>
                    <a:pt x="550566" y="116233"/>
                  </a:lnTo>
                  <a:cubicBezTo>
                    <a:pt x="550566" y="116233"/>
                    <a:pt x="550566" y="116233"/>
                    <a:pt x="550566" y="117395"/>
                  </a:cubicBezTo>
                  <a:lnTo>
                    <a:pt x="550566" y="125531"/>
                  </a:lnTo>
                  <a:cubicBezTo>
                    <a:pt x="550566" y="125531"/>
                    <a:pt x="550566" y="125531"/>
                    <a:pt x="551681" y="125531"/>
                  </a:cubicBezTo>
                  <a:lnTo>
                    <a:pt x="559482" y="125531"/>
                  </a:lnTo>
                  <a:cubicBezTo>
                    <a:pt x="559482" y="125531"/>
                    <a:pt x="559482" y="125531"/>
                    <a:pt x="559482" y="126694"/>
                  </a:cubicBezTo>
                  <a:lnTo>
                    <a:pt x="559482" y="134830"/>
                  </a:lnTo>
                  <a:cubicBezTo>
                    <a:pt x="559482" y="134830"/>
                    <a:pt x="559482" y="134830"/>
                    <a:pt x="558368" y="134830"/>
                  </a:cubicBezTo>
                  <a:lnTo>
                    <a:pt x="550566" y="134830"/>
                  </a:lnTo>
                  <a:cubicBezTo>
                    <a:pt x="550566" y="134830"/>
                    <a:pt x="550566" y="134830"/>
                    <a:pt x="550566" y="135992"/>
                  </a:cubicBezTo>
                  <a:lnTo>
                    <a:pt x="550566" y="144129"/>
                  </a:lnTo>
                  <a:cubicBezTo>
                    <a:pt x="550566" y="144129"/>
                    <a:pt x="550566" y="144129"/>
                    <a:pt x="551681" y="144129"/>
                  </a:cubicBezTo>
                  <a:lnTo>
                    <a:pt x="559482" y="144129"/>
                  </a:lnTo>
                  <a:cubicBezTo>
                    <a:pt x="559482" y="144129"/>
                    <a:pt x="559482" y="144129"/>
                    <a:pt x="559482" y="145000"/>
                  </a:cubicBezTo>
                  <a:lnTo>
                    <a:pt x="559482" y="151102"/>
                  </a:lnTo>
                  <a:cubicBezTo>
                    <a:pt x="559482" y="151102"/>
                    <a:pt x="559482" y="151102"/>
                    <a:pt x="558368" y="151102"/>
                  </a:cubicBezTo>
                  <a:lnTo>
                    <a:pt x="550566" y="151102"/>
                  </a:lnTo>
                  <a:cubicBezTo>
                    <a:pt x="550566" y="151102"/>
                    <a:pt x="550566" y="151102"/>
                    <a:pt x="550566" y="152265"/>
                  </a:cubicBezTo>
                  <a:lnTo>
                    <a:pt x="550566" y="160401"/>
                  </a:lnTo>
                  <a:cubicBezTo>
                    <a:pt x="550566" y="160401"/>
                    <a:pt x="550566" y="160401"/>
                    <a:pt x="551681" y="160401"/>
                  </a:cubicBezTo>
                  <a:lnTo>
                    <a:pt x="559482" y="160401"/>
                  </a:lnTo>
                  <a:cubicBezTo>
                    <a:pt x="559482" y="160401"/>
                    <a:pt x="559482" y="160401"/>
                    <a:pt x="559482" y="161563"/>
                  </a:cubicBezTo>
                  <a:lnTo>
                    <a:pt x="559482" y="169700"/>
                  </a:lnTo>
                  <a:cubicBezTo>
                    <a:pt x="559482" y="169700"/>
                    <a:pt x="559482" y="169700"/>
                    <a:pt x="558368" y="169700"/>
                  </a:cubicBezTo>
                  <a:lnTo>
                    <a:pt x="550566" y="169700"/>
                  </a:lnTo>
                  <a:cubicBezTo>
                    <a:pt x="550566" y="169700"/>
                    <a:pt x="550566" y="169700"/>
                    <a:pt x="550566" y="170571"/>
                  </a:cubicBezTo>
                  <a:lnTo>
                    <a:pt x="550566" y="176674"/>
                  </a:lnTo>
                  <a:cubicBezTo>
                    <a:pt x="550566" y="176674"/>
                    <a:pt x="550566" y="176674"/>
                    <a:pt x="551681" y="176674"/>
                  </a:cubicBezTo>
                  <a:lnTo>
                    <a:pt x="559482" y="176674"/>
                  </a:lnTo>
                  <a:cubicBezTo>
                    <a:pt x="559482" y="176674"/>
                    <a:pt x="559482" y="176674"/>
                    <a:pt x="559482" y="177836"/>
                  </a:cubicBezTo>
                  <a:lnTo>
                    <a:pt x="559482" y="185972"/>
                  </a:lnTo>
                  <a:cubicBezTo>
                    <a:pt x="559482" y="185972"/>
                    <a:pt x="559482" y="185972"/>
                    <a:pt x="558368" y="185972"/>
                  </a:cubicBezTo>
                  <a:lnTo>
                    <a:pt x="550566" y="185972"/>
                  </a:lnTo>
                  <a:cubicBezTo>
                    <a:pt x="550566" y="185972"/>
                    <a:pt x="550566" y="185972"/>
                    <a:pt x="550566" y="187134"/>
                  </a:cubicBezTo>
                  <a:lnTo>
                    <a:pt x="550566" y="195271"/>
                  </a:lnTo>
                  <a:cubicBezTo>
                    <a:pt x="550566" y="195271"/>
                    <a:pt x="550566" y="195271"/>
                    <a:pt x="551681" y="195271"/>
                  </a:cubicBezTo>
                  <a:lnTo>
                    <a:pt x="559482" y="195271"/>
                  </a:lnTo>
                  <a:cubicBezTo>
                    <a:pt x="559482" y="195271"/>
                    <a:pt x="559482" y="195271"/>
                    <a:pt x="559482" y="196433"/>
                  </a:cubicBezTo>
                  <a:lnTo>
                    <a:pt x="559482" y="204569"/>
                  </a:lnTo>
                  <a:cubicBezTo>
                    <a:pt x="559482" y="204569"/>
                    <a:pt x="559482" y="204569"/>
                    <a:pt x="558368" y="204569"/>
                  </a:cubicBezTo>
                  <a:lnTo>
                    <a:pt x="550566" y="204569"/>
                  </a:lnTo>
                  <a:cubicBezTo>
                    <a:pt x="550566" y="204569"/>
                    <a:pt x="550566" y="204569"/>
                    <a:pt x="550566" y="205441"/>
                  </a:cubicBezTo>
                  <a:lnTo>
                    <a:pt x="550566" y="211543"/>
                  </a:lnTo>
                  <a:cubicBezTo>
                    <a:pt x="550566" y="211543"/>
                    <a:pt x="550566" y="211543"/>
                    <a:pt x="551681" y="211543"/>
                  </a:cubicBezTo>
                  <a:lnTo>
                    <a:pt x="559482" y="211543"/>
                  </a:lnTo>
                  <a:cubicBezTo>
                    <a:pt x="559482" y="211543"/>
                    <a:pt x="559482" y="211543"/>
                    <a:pt x="559482" y="212706"/>
                  </a:cubicBezTo>
                  <a:lnTo>
                    <a:pt x="559482" y="220842"/>
                  </a:lnTo>
                  <a:cubicBezTo>
                    <a:pt x="559482" y="220842"/>
                    <a:pt x="559482" y="220842"/>
                    <a:pt x="558368" y="220842"/>
                  </a:cubicBezTo>
                  <a:lnTo>
                    <a:pt x="550566" y="220842"/>
                  </a:lnTo>
                  <a:cubicBezTo>
                    <a:pt x="550566" y="220842"/>
                    <a:pt x="550566" y="220842"/>
                    <a:pt x="550566" y="222004"/>
                  </a:cubicBezTo>
                  <a:lnTo>
                    <a:pt x="550566" y="230141"/>
                  </a:lnTo>
                  <a:cubicBezTo>
                    <a:pt x="550566" y="230141"/>
                    <a:pt x="550566" y="230141"/>
                    <a:pt x="551681" y="230141"/>
                  </a:cubicBezTo>
                  <a:lnTo>
                    <a:pt x="559482" y="230141"/>
                  </a:lnTo>
                  <a:cubicBezTo>
                    <a:pt x="559482" y="230141"/>
                    <a:pt x="559482" y="230141"/>
                    <a:pt x="559482" y="231012"/>
                  </a:cubicBezTo>
                  <a:lnTo>
                    <a:pt x="559482" y="237114"/>
                  </a:lnTo>
                  <a:cubicBezTo>
                    <a:pt x="559482" y="237114"/>
                    <a:pt x="559482" y="237114"/>
                    <a:pt x="558368" y="237114"/>
                  </a:cubicBezTo>
                  <a:lnTo>
                    <a:pt x="550566" y="237114"/>
                  </a:lnTo>
                  <a:cubicBezTo>
                    <a:pt x="550566" y="237114"/>
                    <a:pt x="550566" y="237114"/>
                    <a:pt x="550566" y="238277"/>
                  </a:cubicBezTo>
                  <a:lnTo>
                    <a:pt x="550566" y="246413"/>
                  </a:lnTo>
                  <a:cubicBezTo>
                    <a:pt x="550566" y="246413"/>
                    <a:pt x="550566" y="246413"/>
                    <a:pt x="551681" y="246413"/>
                  </a:cubicBezTo>
                  <a:lnTo>
                    <a:pt x="559482" y="246413"/>
                  </a:lnTo>
                  <a:cubicBezTo>
                    <a:pt x="559482" y="246413"/>
                    <a:pt x="559482" y="246413"/>
                    <a:pt x="559482" y="247575"/>
                  </a:cubicBezTo>
                  <a:lnTo>
                    <a:pt x="559482" y="255712"/>
                  </a:lnTo>
                  <a:cubicBezTo>
                    <a:pt x="559482" y="255712"/>
                    <a:pt x="559482" y="255712"/>
                    <a:pt x="558368" y="255712"/>
                  </a:cubicBezTo>
                  <a:lnTo>
                    <a:pt x="550566" y="255712"/>
                  </a:lnTo>
                  <a:cubicBezTo>
                    <a:pt x="550566" y="255712"/>
                    <a:pt x="550566" y="255712"/>
                    <a:pt x="550566" y="256874"/>
                  </a:cubicBezTo>
                  <a:lnTo>
                    <a:pt x="550566" y="265010"/>
                  </a:lnTo>
                  <a:cubicBezTo>
                    <a:pt x="550566" y="265010"/>
                    <a:pt x="550566" y="265010"/>
                    <a:pt x="551681" y="265010"/>
                  </a:cubicBezTo>
                  <a:lnTo>
                    <a:pt x="559482" y="265010"/>
                  </a:lnTo>
                  <a:cubicBezTo>
                    <a:pt x="559482" y="265010"/>
                    <a:pt x="559482" y="265010"/>
                    <a:pt x="559482" y="265882"/>
                  </a:cubicBezTo>
                  <a:lnTo>
                    <a:pt x="559482" y="271984"/>
                  </a:lnTo>
                  <a:cubicBezTo>
                    <a:pt x="559482" y="271984"/>
                    <a:pt x="559482" y="271984"/>
                    <a:pt x="558368" y="271984"/>
                  </a:cubicBezTo>
                  <a:lnTo>
                    <a:pt x="550566" y="271984"/>
                  </a:lnTo>
                  <a:cubicBezTo>
                    <a:pt x="550566" y="271984"/>
                    <a:pt x="550566" y="271984"/>
                    <a:pt x="550566" y="273146"/>
                  </a:cubicBezTo>
                  <a:lnTo>
                    <a:pt x="550566" y="281283"/>
                  </a:lnTo>
                  <a:cubicBezTo>
                    <a:pt x="550566" y="281283"/>
                    <a:pt x="550566" y="281283"/>
                    <a:pt x="575085" y="302205"/>
                  </a:cubicBezTo>
                  <a:cubicBezTo>
                    <a:pt x="575085" y="306854"/>
                    <a:pt x="575085" y="306854"/>
                    <a:pt x="573971" y="306854"/>
                  </a:cubicBezTo>
                  <a:lnTo>
                    <a:pt x="566169" y="306854"/>
                  </a:lnTo>
                  <a:cubicBezTo>
                    <a:pt x="566169" y="306854"/>
                    <a:pt x="566169" y="306854"/>
                    <a:pt x="566169" y="332425"/>
                  </a:cubicBezTo>
                  <a:cubicBezTo>
                    <a:pt x="566169" y="332425"/>
                    <a:pt x="566169" y="332425"/>
                    <a:pt x="567284" y="332425"/>
                  </a:cubicBezTo>
                  <a:lnTo>
                    <a:pt x="575085" y="332425"/>
                  </a:lnTo>
                  <a:cubicBezTo>
                    <a:pt x="575085" y="332425"/>
                    <a:pt x="575085" y="332425"/>
                    <a:pt x="575085" y="330972"/>
                  </a:cubicBezTo>
                  <a:lnTo>
                    <a:pt x="575085" y="320802"/>
                  </a:lnTo>
                  <a:cubicBezTo>
                    <a:pt x="575085" y="320802"/>
                    <a:pt x="575085" y="320802"/>
                    <a:pt x="576200" y="320221"/>
                  </a:cubicBezTo>
                  <a:lnTo>
                    <a:pt x="584001" y="316153"/>
                  </a:lnTo>
                  <a:cubicBezTo>
                    <a:pt x="584001" y="316153"/>
                    <a:pt x="584001" y="316153"/>
                    <a:pt x="585952" y="316153"/>
                  </a:cubicBezTo>
                  <a:lnTo>
                    <a:pt x="599605" y="316153"/>
                  </a:lnTo>
                  <a:cubicBezTo>
                    <a:pt x="599605" y="316153"/>
                    <a:pt x="599605" y="316153"/>
                    <a:pt x="599605" y="317315"/>
                  </a:cubicBezTo>
                  <a:lnTo>
                    <a:pt x="599605" y="325451"/>
                  </a:lnTo>
                  <a:cubicBezTo>
                    <a:pt x="599605" y="325451"/>
                    <a:pt x="599605" y="325451"/>
                    <a:pt x="601276" y="325451"/>
                  </a:cubicBezTo>
                  <a:lnTo>
                    <a:pt x="612979" y="325451"/>
                  </a:lnTo>
                  <a:cubicBezTo>
                    <a:pt x="612979" y="330100"/>
                    <a:pt x="612979" y="330100"/>
                    <a:pt x="614093" y="330100"/>
                  </a:cubicBezTo>
                  <a:lnTo>
                    <a:pt x="621895" y="330100"/>
                  </a:lnTo>
                  <a:cubicBezTo>
                    <a:pt x="621895" y="330100"/>
                    <a:pt x="621895" y="330100"/>
                    <a:pt x="646414" y="362645"/>
                  </a:cubicBezTo>
                  <a:cubicBezTo>
                    <a:pt x="646414" y="362645"/>
                    <a:pt x="646414" y="362645"/>
                    <a:pt x="646414" y="397515"/>
                  </a:cubicBezTo>
                  <a:cubicBezTo>
                    <a:pt x="646414" y="397515"/>
                    <a:pt x="646414" y="397515"/>
                    <a:pt x="647528" y="397515"/>
                  </a:cubicBezTo>
                  <a:lnTo>
                    <a:pt x="655330" y="397515"/>
                  </a:lnTo>
                  <a:cubicBezTo>
                    <a:pt x="655330" y="397515"/>
                    <a:pt x="655330" y="397515"/>
                    <a:pt x="655330" y="395481"/>
                  </a:cubicBezTo>
                  <a:lnTo>
                    <a:pt x="655330" y="381243"/>
                  </a:lnTo>
                  <a:cubicBezTo>
                    <a:pt x="655330" y="381243"/>
                    <a:pt x="655330" y="381243"/>
                    <a:pt x="656166" y="381243"/>
                  </a:cubicBezTo>
                  <a:lnTo>
                    <a:pt x="662017" y="381243"/>
                  </a:lnTo>
                  <a:cubicBezTo>
                    <a:pt x="662017" y="381243"/>
                    <a:pt x="662017" y="381243"/>
                    <a:pt x="662017" y="382405"/>
                  </a:cubicBezTo>
                  <a:lnTo>
                    <a:pt x="662017" y="390541"/>
                  </a:lnTo>
                  <a:cubicBezTo>
                    <a:pt x="670933" y="392866"/>
                    <a:pt x="670933" y="392866"/>
                    <a:pt x="670933" y="341724"/>
                  </a:cubicBezTo>
                  <a:cubicBezTo>
                    <a:pt x="670933" y="341724"/>
                    <a:pt x="670933" y="341724"/>
                    <a:pt x="708826" y="341724"/>
                  </a:cubicBezTo>
                  <a:cubicBezTo>
                    <a:pt x="708826" y="341724"/>
                    <a:pt x="708826" y="341724"/>
                    <a:pt x="708826" y="267335"/>
                  </a:cubicBezTo>
                  <a:cubicBezTo>
                    <a:pt x="708826" y="267335"/>
                    <a:pt x="708826" y="267335"/>
                    <a:pt x="744490" y="267335"/>
                  </a:cubicBezTo>
                  <a:cubicBezTo>
                    <a:pt x="744490" y="267335"/>
                    <a:pt x="744490" y="267335"/>
                    <a:pt x="744490" y="266463"/>
                  </a:cubicBezTo>
                  <a:lnTo>
                    <a:pt x="744490" y="260361"/>
                  </a:lnTo>
                  <a:cubicBezTo>
                    <a:pt x="744490" y="260361"/>
                    <a:pt x="744490" y="260361"/>
                    <a:pt x="766781" y="260361"/>
                  </a:cubicBezTo>
                  <a:cubicBezTo>
                    <a:pt x="766781" y="260361"/>
                    <a:pt x="766781" y="260361"/>
                    <a:pt x="766781" y="220842"/>
                  </a:cubicBezTo>
                  <a:cubicBezTo>
                    <a:pt x="762322" y="220842"/>
                    <a:pt x="762322" y="220842"/>
                    <a:pt x="762322" y="219098"/>
                  </a:cubicBezTo>
                  <a:lnTo>
                    <a:pt x="762322" y="206894"/>
                  </a:lnTo>
                  <a:lnTo>
                    <a:pt x="766781" y="209219"/>
                  </a:lnTo>
                  <a:cubicBezTo>
                    <a:pt x="766781" y="209219"/>
                    <a:pt x="766781" y="209219"/>
                    <a:pt x="771239" y="185972"/>
                  </a:cubicBezTo>
                  <a:cubicBezTo>
                    <a:pt x="771239" y="185972"/>
                    <a:pt x="771239" y="185972"/>
                    <a:pt x="775697" y="209219"/>
                  </a:cubicBezTo>
                  <a:cubicBezTo>
                    <a:pt x="777926" y="206894"/>
                    <a:pt x="777926" y="206894"/>
                    <a:pt x="778204" y="206022"/>
                  </a:cubicBezTo>
                  <a:lnTo>
                    <a:pt x="780155" y="199920"/>
                  </a:lnTo>
                  <a:cubicBezTo>
                    <a:pt x="780155" y="199920"/>
                    <a:pt x="780155" y="199920"/>
                    <a:pt x="780712" y="198758"/>
                  </a:cubicBezTo>
                  <a:lnTo>
                    <a:pt x="784613" y="190621"/>
                  </a:lnTo>
                  <a:cubicBezTo>
                    <a:pt x="784613" y="190621"/>
                    <a:pt x="784613" y="190621"/>
                    <a:pt x="785170" y="189459"/>
                  </a:cubicBezTo>
                  <a:lnTo>
                    <a:pt x="789071" y="181323"/>
                  </a:lnTo>
                  <a:cubicBezTo>
                    <a:pt x="789071" y="181323"/>
                    <a:pt x="789071" y="181323"/>
                    <a:pt x="790464" y="180451"/>
                  </a:cubicBezTo>
                  <a:lnTo>
                    <a:pt x="800216" y="174349"/>
                  </a:lnTo>
                  <a:cubicBezTo>
                    <a:pt x="800216" y="174349"/>
                    <a:pt x="800216" y="174349"/>
                    <a:pt x="801888" y="173187"/>
                  </a:cubicBezTo>
                  <a:lnTo>
                    <a:pt x="813590" y="165050"/>
                  </a:lnTo>
                  <a:cubicBezTo>
                    <a:pt x="813590" y="165050"/>
                    <a:pt x="813590" y="165050"/>
                    <a:pt x="814426" y="163888"/>
                  </a:cubicBezTo>
                  <a:lnTo>
                    <a:pt x="820277" y="155752"/>
                  </a:lnTo>
                  <a:cubicBezTo>
                    <a:pt x="820277" y="155752"/>
                    <a:pt x="820277" y="155752"/>
                    <a:pt x="820834" y="153718"/>
                  </a:cubicBezTo>
                  <a:lnTo>
                    <a:pt x="824735" y="139479"/>
                  </a:lnTo>
                  <a:cubicBezTo>
                    <a:pt x="824735" y="139479"/>
                    <a:pt x="824735" y="139479"/>
                    <a:pt x="825292" y="141513"/>
                  </a:cubicBezTo>
                  <a:lnTo>
                    <a:pt x="829193" y="155752"/>
                  </a:lnTo>
                  <a:cubicBezTo>
                    <a:pt x="829193" y="155752"/>
                    <a:pt x="829193" y="155752"/>
                    <a:pt x="829750" y="156623"/>
                  </a:cubicBezTo>
                  <a:lnTo>
                    <a:pt x="833651" y="162726"/>
                  </a:lnTo>
                  <a:cubicBezTo>
                    <a:pt x="833651" y="162726"/>
                    <a:pt x="833651" y="162726"/>
                    <a:pt x="835044" y="163888"/>
                  </a:cubicBezTo>
                  <a:lnTo>
                    <a:pt x="844796" y="172024"/>
                  </a:lnTo>
                  <a:cubicBezTo>
                    <a:pt x="844796" y="172024"/>
                    <a:pt x="844796" y="172024"/>
                    <a:pt x="845911" y="173187"/>
                  </a:cubicBezTo>
                  <a:lnTo>
                    <a:pt x="853712" y="181323"/>
                  </a:lnTo>
                  <a:cubicBezTo>
                    <a:pt x="853712" y="181323"/>
                    <a:pt x="853712" y="181323"/>
                    <a:pt x="854827" y="182485"/>
                  </a:cubicBezTo>
                  <a:lnTo>
                    <a:pt x="862628" y="190621"/>
                  </a:lnTo>
                  <a:cubicBezTo>
                    <a:pt x="862628" y="190621"/>
                    <a:pt x="862628" y="190621"/>
                    <a:pt x="862907" y="191784"/>
                  </a:cubicBezTo>
                  <a:lnTo>
                    <a:pt x="864857" y="199920"/>
                  </a:lnTo>
                  <a:cubicBezTo>
                    <a:pt x="864857" y="199920"/>
                    <a:pt x="864857" y="199920"/>
                    <a:pt x="865136" y="201082"/>
                  </a:cubicBezTo>
                  <a:lnTo>
                    <a:pt x="867086" y="209219"/>
                  </a:lnTo>
                  <a:cubicBezTo>
                    <a:pt x="871544" y="209219"/>
                    <a:pt x="871544" y="209219"/>
                    <a:pt x="873773" y="185972"/>
                  </a:cubicBezTo>
                  <a:cubicBezTo>
                    <a:pt x="873773" y="185972"/>
                    <a:pt x="873773" y="185972"/>
                    <a:pt x="878231" y="209219"/>
                  </a:cubicBezTo>
                  <a:cubicBezTo>
                    <a:pt x="882689" y="209219"/>
                    <a:pt x="882689" y="209219"/>
                    <a:pt x="882689" y="210962"/>
                  </a:cubicBezTo>
                  <a:lnTo>
                    <a:pt x="882689" y="223167"/>
                  </a:lnTo>
                  <a:cubicBezTo>
                    <a:pt x="878231" y="223167"/>
                    <a:pt x="878231" y="223167"/>
                    <a:pt x="878231" y="255712"/>
                  </a:cubicBezTo>
                  <a:cubicBezTo>
                    <a:pt x="878231" y="255712"/>
                    <a:pt x="878231" y="255712"/>
                    <a:pt x="879346" y="255712"/>
                  </a:cubicBezTo>
                  <a:lnTo>
                    <a:pt x="887147" y="255712"/>
                  </a:lnTo>
                  <a:cubicBezTo>
                    <a:pt x="887147" y="260361"/>
                    <a:pt x="887147" y="260361"/>
                    <a:pt x="887983" y="260361"/>
                  </a:cubicBezTo>
                  <a:lnTo>
                    <a:pt x="893834" y="260361"/>
                  </a:lnTo>
                  <a:cubicBezTo>
                    <a:pt x="893834" y="260361"/>
                    <a:pt x="893834" y="260361"/>
                    <a:pt x="893834" y="259199"/>
                  </a:cubicBezTo>
                  <a:lnTo>
                    <a:pt x="893834" y="251062"/>
                  </a:lnTo>
                  <a:cubicBezTo>
                    <a:pt x="893834" y="251062"/>
                    <a:pt x="893834" y="251062"/>
                    <a:pt x="896063" y="251062"/>
                  </a:cubicBezTo>
                  <a:lnTo>
                    <a:pt x="911666" y="251062"/>
                  </a:lnTo>
                  <a:cubicBezTo>
                    <a:pt x="911666" y="251062"/>
                    <a:pt x="911666" y="251062"/>
                    <a:pt x="911666" y="249028"/>
                  </a:cubicBezTo>
                  <a:lnTo>
                    <a:pt x="911666" y="234790"/>
                  </a:lnTo>
                  <a:cubicBezTo>
                    <a:pt x="911666" y="234790"/>
                    <a:pt x="911666" y="234790"/>
                    <a:pt x="949560" y="234790"/>
                  </a:cubicBezTo>
                  <a:cubicBezTo>
                    <a:pt x="949560" y="234790"/>
                    <a:pt x="949560" y="234790"/>
                    <a:pt x="949560" y="236243"/>
                  </a:cubicBezTo>
                  <a:lnTo>
                    <a:pt x="949560" y="246413"/>
                  </a:lnTo>
                  <a:cubicBezTo>
                    <a:pt x="949560" y="246413"/>
                    <a:pt x="949560" y="246413"/>
                    <a:pt x="969621" y="246413"/>
                  </a:cubicBezTo>
                  <a:cubicBezTo>
                    <a:pt x="969621" y="246413"/>
                    <a:pt x="969621" y="246413"/>
                    <a:pt x="969621" y="248738"/>
                  </a:cubicBezTo>
                  <a:lnTo>
                    <a:pt x="969621" y="265010"/>
                  </a:lnTo>
                  <a:cubicBezTo>
                    <a:pt x="965163" y="265010"/>
                    <a:pt x="965163" y="265010"/>
                    <a:pt x="965163" y="265882"/>
                  </a:cubicBezTo>
                  <a:lnTo>
                    <a:pt x="965163" y="271984"/>
                  </a:lnTo>
                  <a:cubicBezTo>
                    <a:pt x="969621" y="271984"/>
                    <a:pt x="969621" y="271984"/>
                    <a:pt x="969621" y="273728"/>
                  </a:cubicBezTo>
                  <a:lnTo>
                    <a:pt x="969621" y="285932"/>
                  </a:lnTo>
                  <a:lnTo>
                    <a:pt x="965163" y="290581"/>
                  </a:lnTo>
                  <a:cubicBezTo>
                    <a:pt x="965163" y="290581"/>
                    <a:pt x="965163" y="290581"/>
                    <a:pt x="965163" y="346373"/>
                  </a:cubicBezTo>
                  <a:cubicBezTo>
                    <a:pt x="965163" y="346373"/>
                    <a:pt x="965163" y="346373"/>
                    <a:pt x="967113" y="346373"/>
                  </a:cubicBezTo>
                  <a:lnTo>
                    <a:pt x="980766" y="346373"/>
                  </a:lnTo>
                  <a:cubicBezTo>
                    <a:pt x="980766" y="351022"/>
                    <a:pt x="980766" y="351022"/>
                    <a:pt x="982437" y="351022"/>
                  </a:cubicBezTo>
                  <a:lnTo>
                    <a:pt x="994140" y="351022"/>
                  </a:lnTo>
                  <a:cubicBezTo>
                    <a:pt x="994140" y="351022"/>
                    <a:pt x="994140" y="351022"/>
                    <a:pt x="994140" y="353056"/>
                  </a:cubicBezTo>
                  <a:lnTo>
                    <a:pt x="994140" y="367295"/>
                  </a:lnTo>
                  <a:cubicBezTo>
                    <a:pt x="994140" y="367295"/>
                    <a:pt x="994140" y="367295"/>
                    <a:pt x="995812" y="367295"/>
                  </a:cubicBezTo>
                  <a:lnTo>
                    <a:pt x="1007514" y="367295"/>
                  </a:lnTo>
                  <a:cubicBezTo>
                    <a:pt x="1007514" y="367295"/>
                    <a:pt x="1007514" y="367295"/>
                    <a:pt x="1007514" y="365261"/>
                  </a:cubicBezTo>
                  <a:lnTo>
                    <a:pt x="1007514" y="351022"/>
                  </a:lnTo>
                  <a:cubicBezTo>
                    <a:pt x="1007514" y="351022"/>
                    <a:pt x="1007514" y="351022"/>
                    <a:pt x="1009464" y="349860"/>
                  </a:cubicBezTo>
                  <a:lnTo>
                    <a:pt x="1023117" y="341724"/>
                  </a:lnTo>
                  <a:cubicBezTo>
                    <a:pt x="1023117" y="341724"/>
                    <a:pt x="1023117" y="341724"/>
                    <a:pt x="1023117" y="320802"/>
                  </a:cubicBezTo>
                  <a:cubicBezTo>
                    <a:pt x="1018659" y="320802"/>
                    <a:pt x="1018659" y="320802"/>
                    <a:pt x="1018659" y="297555"/>
                  </a:cubicBezTo>
                  <a:cubicBezTo>
                    <a:pt x="1018659" y="297555"/>
                    <a:pt x="1018659" y="297555"/>
                    <a:pt x="1019773" y="297555"/>
                  </a:cubicBezTo>
                  <a:lnTo>
                    <a:pt x="1027575" y="297555"/>
                  </a:lnTo>
                  <a:cubicBezTo>
                    <a:pt x="1027575" y="295231"/>
                    <a:pt x="1027575" y="295231"/>
                    <a:pt x="1047636" y="295231"/>
                  </a:cubicBezTo>
                  <a:cubicBezTo>
                    <a:pt x="1047636" y="295231"/>
                    <a:pt x="1047636" y="295231"/>
                    <a:pt x="1047636" y="294068"/>
                  </a:cubicBezTo>
                  <a:lnTo>
                    <a:pt x="1047636" y="285932"/>
                  </a:lnTo>
                  <a:cubicBezTo>
                    <a:pt x="1047636" y="285932"/>
                    <a:pt x="1047636" y="285932"/>
                    <a:pt x="1049308" y="285932"/>
                  </a:cubicBezTo>
                  <a:lnTo>
                    <a:pt x="1061010" y="285932"/>
                  </a:lnTo>
                  <a:cubicBezTo>
                    <a:pt x="1061010" y="285932"/>
                    <a:pt x="1061010" y="285932"/>
                    <a:pt x="1061010" y="169700"/>
                  </a:cubicBezTo>
                  <a:cubicBezTo>
                    <a:pt x="1061010" y="169700"/>
                    <a:pt x="1061010" y="169700"/>
                    <a:pt x="1062125" y="169700"/>
                  </a:cubicBezTo>
                  <a:lnTo>
                    <a:pt x="1069926" y="169700"/>
                  </a:lnTo>
                  <a:cubicBezTo>
                    <a:pt x="1069926" y="169700"/>
                    <a:pt x="1069926" y="169700"/>
                    <a:pt x="1069926" y="167375"/>
                  </a:cubicBezTo>
                  <a:lnTo>
                    <a:pt x="1069926" y="151102"/>
                  </a:lnTo>
                  <a:cubicBezTo>
                    <a:pt x="1072155" y="151102"/>
                    <a:pt x="1072155" y="151102"/>
                    <a:pt x="1072155" y="104609"/>
                  </a:cubicBezTo>
                  <a:cubicBezTo>
                    <a:pt x="1072155" y="104609"/>
                    <a:pt x="1072155" y="104609"/>
                    <a:pt x="1073270" y="104609"/>
                  </a:cubicBezTo>
                  <a:lnTo>
                    <a:pt x="1081071" y="104609"/>
                  </a:lnTo>
                  <a:cubicBezTo>
                    <a:pt x="1081071" y="104609"/>
                    <a:pt x="1081071" y="104609"/>
                    <a:pt x="1081071" y="105772"/>
                  </a:cubicBezTo>
                  <a:lnTo>
                    <a:pt x="1081071" y="113908"/>
                  </a:lnTo>
                  <a:cubicBezTo>
                    <a:pt x="1085529" y="113908"/>
                    <a:pt x="1085529" y="113908"/>
                    <a:pt x="1085529" y="111583"/>
                  </a:cubicBezTo>
                  <a:lnTo>
                    <a:pt x="1085529" y="95311"/>
                  </a:lnTo>
                  <a:cubicBezTo>
                    <a:pt x="1085529" y="95311"/>
                    <a:pt x="1085529" y="95311"/>
                    <a:pt x="1086922" y="94730"/>
                  </a:cubicBezTo>
                  <a:lnTo>
                    <a:pt x="1096674" y="90662"/>
                  </a:lnTo>
                  <a:cubicBezTo>
                    <a:pt x="1096674" y="90662"/>
                    <a:pt x="1096674" y="90662"/>
                    <a:pt x="1097789" y="91243"/>
                  </a:cubicBezTo>
                  <a:lnTo>
                    <a:pt x="1105590" y="95311"/>
                  </a:lnTo>
                  <a:cubicBezTo>
                    <a:pt x="1105590" y="95311"/>
                    <a:pt x="1105590" y="95311"/>
                    <a:pt x="1107262" y="95311"/>
                  </a:cubicBezTo>
                  <a:lnTo>
                    <a:pt x="1118964" y="95311"/>
                  </a:lnTo>
                  <a:cubicBezTo>
                    <a:pt x="1118964" y="95311"/>
                    <a:pt x="1118964" y="95311"/>
                    <a:pt x="1118964" y="65090"/>
                  </a:cubicBezTo>
                  <a:cubicBezTo>
                    <a:pt x="1118964" y="65090"/>
                    <a:pt x="1118964" y="65090"/>
                    <a:pt x="1120079" y="65090"/>
                  </a:cubicBezTo>
                  <a:lnTo>
                    <a:pt x="1127880" y="65090"/>
                  </a:lnTo>
                  <a:cubicBezTo>
                    <a:pt x="1127880" y="69740"/>
                    <a:pt x="1127880" y="69740"/>
                    <a:pt x="1129273" y="69740"/>
                  </a:cubicBezTo>
                  <a:lnTo>
                    <a:pt x="1139026" y="69740"/>
                  </a:lnTo>
                  <a:cubicBezTo>
                    <a:pt x="1139026" y="65090"/>
                    <a:pt x="1139026" y="65090"/>
                    <a:pt x="1140140" y="65090"/>
                  </a:cubicBezTo>
                  <a:lnTo>
                    <a:pt x="1147942" y="65090"/>
                  </a:lnTo>
                  <a:cubicBezTo>
                    <a:pt x="1147942" y="65090"/>
                    <a:pt x="1147942" y="65090"/>
                    <a:pt x="1147942" y="99960"/>
                  </a:cubicBezTo>
                  <a:cubicBezTo>
                    <a:pt x="1147942" y="99960"/>
                    <a:pt x="1147942" y="99960"/>
                    <a:pt x="1149335" y="101122"/>
                  </a:cubicBezTo>
                  <a:lnTo>
                    <a:pt x="1159087" y="109259"/>
                  </a:lnTo>
                  <a:cubicBezTo>
                    <a:pt x="1156858" y="116233"/>
                    <a:pt x="1156858" y="116233"/>
                    <a:pt x="1181377" y="116233"/>
                  </a:cubicBezTo>
                  <a:cubicBezTo>
                    <a:pt x="1181377" y="116233"/>
                    <a:pt x="1181377" y="116233"/>
                    <a:pt x="1181377" y="114780"/>
                  </a:cubicBezTo>
                  <a:lnTo>
                    <a:pt x="1181377" y="104609"/>
                  </a:lnTo>
                  <a:cubicBezTo>
                    <a:pt x="1181377" y="104609"/>
                    <a:pt x="1181377" y="104609"/>
                    <a:pt x="1210354" y="95311"/>
                  </a:cubicBezTo>
                  <a:cubicBezTo>
                    <a:pt x="1210354" y="95311"/>
                    <a:pt x="1210354" y="95311"/>
                    <a:pt x="1210354" y="94149"/>
                  </a:cubicBezTo>
                  <a:lnTo>
                    <a:pt x="1210354" y="86012"/>
                  </a:lnTo>
                  <a:cubicBezTo>
                    <a:pt x="1210354" y="86012"/>
                    <a:pt x="1210354" y="86012"/>
                    <a:pt x="1211190" y="86012"/>
                  </a:cubicBezTo>
                  <a:lnTo>
                    <a:pt x="1217041" y="86012"/>
                  </a:lnTo>
                  <a:cubicBezTo>
                    <a:pt x="1217041" y="86012"/>
                    <a:pt x="1217041" y="86012"/>
                    <a:pt x="1217041" y="85141"/>
                  </a:cubicBezTo>
                  <a:lnTo>
                    <a:pt x="1217041" y="79038"/>
                  </a:lnTo>
                  <a:cubicBezTo>
                    <a:pt x="1217041" y="79038"/>
                    <a:pt x="1217041" y="79038"/>
                    <a:pt x="1219270" y="79038"/>
                  </a:cubicBezTo>
                  <a:lnTo>
                    <a:pt x="1234873" y="79038"/>
                  </a:lnTo>
                  <a:cubicBezTo>
                    <a:pt x="1234873" y="79038"/>
                    <a:pt x="1234873" y="79038"/>
                    <a:pt x="1234873" y="79910"/>
                  </a:cubicBezTo>
                  <a:lnTo>
                    <a:pt x="1234873" y="86012"/>
                  </a:lnTo>
                  <a:cubicBezTo>
                    <a:pt x="1234873" y="86012"/>
                    <a:pt x="1234873" y="86012"/>
                    <a:pt x="1236545" y="86012"/>
                  </a:cubicBezTo>
                  <a:lnTo>
                    <a:pt x="1248247" y="86012"/>
                  </a:lnTo>
                  <a:cubicBezTo>
                    <a:pt x="1248247" y="86012"/>
                    <a:pt x="1248247" y="86012"/>
                    <a:pt x="1248247" y="87756"/>
                  </a:cubicBezTo>
                  <a:lnTo>
                    <a:pt x="1248247" y="99960"/>
                  </a:lnTo>
                  <a:cubicBezTo>
                    <a:pt x="1248247" y="99960"/>
                    <a:pt x="1248247" y="99960"/>
                    <a:pt x="1272766" y="99960"/>
                  </a:cubicBezTo>
                  <a:cubicBezTo>
                    <a:pt x="1272766" y="99960"/>
                    <a:pt x="1272766" y="99960"/>
                    <a:pt x="1272766" y="98798"/>
                  </a:cubicBezTo>
                  <a:lnTo>
                    <a:pt x="1272766" y="90662"/>
                  </a:lnTo>
                  <a:cubicBezTo>
                    <a:pt x="1272766" y="90662"/>
                    <a:pt x="1272766" y="90662"/>
                    <a:pt x="1274159" y="90662"/>
                  </a:cubicBezTo>
                  <a:lnTo>
                    <a:pt x="1283911" y="90662"/>
                  </a:lnTo>
                  <a:cubicBezTo>
                    <a:pt x="1283911" y="90662"/>
                    <a:pt x="1283911" y="90662"/>
                    <a:pt x="1283911" y="89499"/>
                  </a:cubicBezTo>
                  <a:lnTo>
                    <a:pt x="1283911" y="81363"/>
                  </a:lnTo>
                  <a:cubicBezTo>
                    <a:pt x="1283911" y="81363"/>
                    <a:pt x="1283911" y="81363"/>
                    <a:pt x="1285583" y="81363"/>
                  </a:cubicBezTo>
                  <a:lnTo>
                    <a:pt x="1297285" y="81363"/>
                  </a:lnTo>
                  <a:cubicBezTo>
                    <a:pt x="1297285" y="81363"/>
                    <a:pt x="1297285" y="81363"/>
                    <a:pt x="1297285" y="82525"/>
                  </a:cubicBezTo>
                  <a:lnTo>
                    <a:pt x="1297285" y="90662"/>
                  </a:lnTo>
                  <a:cubicBezTo>
                    <a:pt x="1301743" y="90662"/>
                    <a:pt x="1301743" y="90662"/>
                    <a:pt x="1301743" y="34870"/>
                  </a:cubicBezTo>
                  <a:cubicBezTo>
                    <a:pt x="1301743" y="34870"/>
                    <a:pt x="1301743" y="34870"/>
                    <a:pt x="1402049" y="34870"/>
                  </a:cubicBezTo>
                  <a:cubicBezTo>
                    <a:pt x="1402049" y="34870"/>
                    <a:pt x="1402049" y="34870"/>
                    <a:pt x="1402049" y="109259"/>
                  </a:cubicBezTo>
                  <a:cubicBezTo>
                    <a:pt x="1402049" y="109259"/>
                    <a:pt x="1402049" y="109259"/>
                    <a:pt x="1404278" y="109259"/>
                  </a:cubicBezTo>
                  <a:lnTo>
                    <a:pt x="1419881" y="109259"/>
                  </a:lnTo>
                  <a:cubicBezTo>
                    <a:pt x="1419881" y="109259"/>
                    <a:pt x="1419881" y="109259"/>
                    <a:pt x="1419881" y="25571"/>
                  </a:cubicBezTo>
                  <a:cubicBezTo>
                    <a:pt x="1419881" y="25571"/>
                    <a:pt x="1419881" y="25571"/>
                    <a:pt x="1442171" y="13948"/>
                  </a:cubicBezTo>
                  <a:cubicBezTo>
                    <a:pt x="1442171" y="13948"/>
                    <a:pt x="1442171" y="13948"/>
                    <a:pt x="1471148" y="13948"/>
                  </a:cubicBezTo>
                  <a:cubicBezTo>
                    <a:pt x="1471148" y="13948"/>
                    <a:pt x="1471148" y="13948"/>
                    <a:pt x="1473099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8E86B43E-483E-65EA-E2A1-805503DBAEA8}"/>
                </a:ext>
              </a:extLst>
            </p:cNvPr>
            <p:cNvSpPr/>
            <p:nvPr/>
          </p:nvSpPr>
          <p:spPr>
            <a:xfrm>
              <a:off x="2483768" y="3238221"/>
              <a:ext cx="3079941" cy="1160647"/>
            </a:xfrm>
            <a:custGeom>
              <a:avLst/>
              <a:gdLst/>
              <a:ahLst/>
              <a:cxnLst/>
              <a:rect l="l" t="t" r="r" b="b"/>
              <a:pathLst>
                <a:path w="3079941" h="1160647">
                  <a:moveTo>
                    <a:pt x="215205" y="0"/>
                  </a:moveTo>
                  <a:cubicBezTo>
                    <a:pt x="215205" y="18"/>
                    <a:pt x="215221" y="2040"/>
                    <a:pt x="217231" y="246443"/>
                  </a:cubicBezTo>
                  <a:cubicBezTo>
                    <a:pt x="217243" y="246467"/>
                    <a:pt x="217888" y="247808"/>
                    <a:pt x="255738" y="326429"/>
                  </a:cubicBezTo>
                  <a:cubicBezTo>
                    <a:pt x="255746" y="326429"/>
                    <a:pt x="255857" y="326429"/>
                    <a:pt x="257765" y="326429"/>
                  </a:cubicBezTo>
                  <a:lnTo>
                    <a:pt x="271952" y="326429"/>
                  </a:lnTo>
                  <a:cubicBezTo>
                    <a:pt x="271952" y="326443"/>
                    <a:pt x="271952" y="327005"/>
                    <a:pt x="271952" y="350208"/>
                  </a:cubicBezTo>
                  <a:cubicBezTo>
                    <a:pt x="271954" y="350214"/>
                    <a:pt x="271992" y="350272"/>
                    <a:pt x="272459" y="351019"/>
                  </a:cubicBezTo>
                  <a:lnTo>
                    <a:pt x="276005" y="356694"/>
                  </a:lnTo>
                  <a:cubicBezTo>
                    <a:pt x="276005" y="356714"/>
                    <a:pt x="276005" y="358229"/>
                    <a:pt x="276005" y="471268"/>
                  </a:cubicBezTo>
                  <a:cubicBezTo>
                    <a:pt x="276014" y="471268"/>
                    <a:pt x="276154" y="471268"/>
                    <a:pt x="278285" y="471268"/>
                  </a:cubicBezTo>
                  <a:lnTo>
                    <a:pt x="294246" y="471268"/>
                  </a:lnTo>
                  <a:cubicBezTo>
                    <a:pt x="294246" y="471288"/>
                    <a:pt x="294246" y="472923"/>
                    <a:pt x="294246" y="611783"/>
                  </a:cubicBezTo>
                  <a:cubicBezTo>
                    <a:pt x="294256" y="611782"/>
                    <a:pt x="294368" y="611761"/>
                    <a:pt x="295766" y="611513"/>
                  </a:cubicBezTo>
                  <a:lnTo>
                    <a:pt x="306406" y="609622"/>
                  </a:lnTo>
                  <a:cubicBezTo>
                    <a:pt x="306406" y="609644"/>
                    <a:pt x="306376" y="610978"/>
                    <a:pt x="304379" y="698254"/>
                  </a:cubicBezTo>
                  <a:cubicBezTo>
                    <a:pt x="304389" y="698256"/>
                    <a:pt x="304500" y="698276"/>
                    <a:pt x="305899" y="698525"/>
                  </a:cubicBezTo>
                  <a:lnTo>
                    <a:pt x="316539" y="700416"/>
                  </a:lnTo>
                  <a:cubicBezTo>
                    <a:pt x="316541" y="700423"/>
                    <a:pt x="316561" y="700487"/>
                    <a:pt x="316792" y="701227"/>
                  </a:cubicBezTo>
                  <a:lnTo>
                    <a:pt x="318566" y="706902"/>
                  </a:lnTo>
                  <a:cubicBezTo>
                    <a:pt x="318568" y="706893"/>
                    <a:pt x="318613" y="706750"/>
                    <a:pt x="319326" y="704470"/>
                  </a:cubicBezTo>
                  <a:lnTo>
                    <a:pt x="324646" y="687446"/>
                  </a:lnTo>
                  <a:cubicBezTo>
                    <a:pt x="324653" y="687446"/>
                    <a:pt x="324753" y="687446"/>
                    <a:pt x="326419" y="687446"/>
                  </a:cubicBezTo>
                  <a:lnTo>
                    <a:pt x="338833" y="687446"/>
                  </a:lnTo>
                  <a:cubicBezTo>
                    <a:pt x="338833" y="687463"/>
                    <a:pt x="338833" y="688156"/>
                    <a:pt x="338833" y="719872"/>
                  </a:cubicBezTo>
                  <a:cubicBezTo>
                    <a:pt x="338839" y="719877"/>
                    <a:pt x="338916" y="719917"/>
                    <a:pt x="339846" y="720413"/>
                  </a:cubicBezTo>
                  <a:lnTo>
                    <a:pt x="346940" y="724196"/>
                  </a:lnTo>
                  <a:cubicBezTo>
                    <a:pt x="346940" y="724205"/>
                    <a:pt x="346940" y="724306"/>
                    <a:pt x="346940" y="725547"/>
                  </a:cubicBezTo>
                  <a:lnTo>
                    <a:pt x="346940" y="735005"/>
                  </a:lnTo>
                  <a:cubicBezTo>
                    <a:pt x="346960" y="735005"/>
                    <a:pt x="347868" y="735005"/>
                    <a:pt x="391527" y="735005"/>
                  </a:cubicBezTo>
                  <a:cubicBezTo>
                    <a:pt x="391527" y="735013"/>
                    <a:pt x="391527" y="735096"/>
                    <a:pt x="391527" y="736086"/>
                  </a:cubicBezTo>
                  <a:lnTo>
                    <a:pt x="391527" y="743652"/>
                  </a:lnTo>
                  <a:cubicBezTo>
                    <a:pt x="391536" y="743652"/>
                    <a:pt x="391657" y="743652"/>
                    <a:pt x="393553" y="743652"/>
                  </a:cubicBezTo>
                  <a:lnTo>
                    <a:pt x="407740" y="743652"/>
                  </a:lnTo>
                  <a:cubicBezTo>
                    <a:pt x="407740" y="743634"/>
                    <a:pt x="407740" y="742905"/>
                    <a:pt x="407740" y="713387"/>
                  </a:cubicBezTo>
                  <a:cubicBezTo>
                    <a:pt x="407761" y="713387"/>
                    <a:pt x="408691" y="713387"/>
                    <a:pt x="452327" y="713387"/>
                  </a:cubicBezTo>
                  <a:cubicBezTo>
                    <a:pt x="452327" y="713379"/>
                    <a:pt x="452327" y="713282"/>
                    <a:pt x="452327" y="712036"/>
                  </a:cubicBezTo>
                  <a:lnTo>
                    <a:pt x="452327" y="702578"/>
                  </a:lnTo>
                  <a:cubicBezTo>
                    <a:pt x="452333" y="702578"/>
                    <a:pt x="452407" y="702578"/>
                    <a:pt x="453341" y="702578"/>
                  </a:cubicBezTo>
                  <a:lnTo>
                    <a:pt x="460434" y="702578"/>
                  </a:lnTo>
                  <a:cubicBezTo>
                    <a:pt x="460434" y="702571"/>
                    <a:pt x="460434" y="702458"/>
                    <a:pt x="460434" y="700687"/>
                  </a:cubicBezTo>
                  <a:lnTo>
                    <a:pt x="460434" y="687446"/>
                  </a:lnTo>
                  <a:cubicBezTo>
                    <a:pt x="460443" y="687446"/>
                    <a:pt x="460515" y="687446"/>
                    <a:pt x="461194" y="687446"/>
                  </a:cubicBezTo>
                  <a:lnTo>
                    <a:pt x="466514" y="687446"/>
                  </a:lnTo>
                  <a:cubicBezTo>
                    <a:pt x="466514" y="687439"/>
                    <a:pt x="466514" y="687354"/>
                    <a:pt x="466514" y="686365"/>
                  </a:cubicBezTo>
                  <a:lnTo>
                    <a:pt x="466514" y="678798"/>
                  </a:lnTo>
                  <a:cubicBezTo>
                    <a:pt x="466522" y="678798"/>
                    <a:pt x="466646" y="678798"/>
                    <a:pt x="468541" y="678798"/>
                  </a:cubicBezTo>
                  <a:lnTo>
                    <a:pt x="482728" y="678798"/>
                  </a:lnTo>
                  <a:cubicBezTo>
                    <a:pt x="482728" y="678805"/>
                    <a:pt x="482728" y="678882"/>
                    <a:pt x="482728" y="679879"/>
                  </a:cubicBezTo>
                  <a:lnTo>
                    <a:pt x="482728" y="687446"/>
                  </a:lnTo>
                  <a:cubicBezTo>
                    <a:pt x="482739" y="687446"/>
                    <a:pt x="483240" y="687446"/>
                    <a:pt x="505021" y="687446"/>
                  </a:cubicBezTo>
                  <a:cubicBezTo>
                    <a:pt x="505021" y="687438"/>
                    <a:pt x="505021" y="687324"/>
                    <a:pt x="505021" y="685554"/>
                  </a:cubicBezTo>
                  <a:lnTo>
                    <a:pt x="505021" y="672313"/>
                  </a:lnTo>
                  <a:cubicBezTo>
                    <a:pt x="505027" y="672313"/>
                    <a:pt x="505124" y="672313"/>
                    <a:pt x="506795" y="672313"/>
                  </a:cubicBezTo>
                  <a:lnTo>
                    <a:pt x="519208" y="672313"/>
                  </a:lnTo>
                  <a:cubicBezTo>
                    <a:pt x="519208" y="672325"/>
                    <a:pt x="519208" y="672839"/>
                    <a:pt x="519208" y="696093"/>
                  </a:cubicBezTo>
                  <a:cubicBezTo>
                    <a:pt x="519215" y="696093"/>
                    <a:pt x="519295" y="696093"/>
                    <a:pt x="520222" y="696093"/>
                  </a:cubicBezTo>
                  <a:lnTo>
                    <a:pt x="527315" y="696093"/>
                  </a:lnTo>
                  <a:cubicBezTo>
                    <a:pt x="527315" y="696087"/>
                    <a:pt x="527315" y="696006"/>
                    <a:pt x="527315" y="695012"/>
                  </a:cubicBezTo>
                  <a:lnTo>
                    <a:pt x="527315" y="687446"/>
                  </a:lnTo>
                  <a:cubicBezTo>
                    <a:pt x="527324" y="687446"/>
                    <a:pt x="527442" y="687446"/>
                    <a:pt x="529088" y="687446"/>
                  </a:cubicBezTo>
                  <a:lnTo>
                    <a:pt x="541502" y="687446"/>
                  </a:lnTo>
                  <a:cubicBezTo>
                    <a:pt x="541502" y="687459"/>
                    <a:pt x="541502" y="688018"/>
                    <a:pt x="541502" y="713387"/>
                  </a:cubicBezTo>
                  <a:cubicBezTo>
                    <a:pt x="541510" y="713387"/>
                    <a:pt x="541628" y="713387"/>
                    <a:pt x="543529" y="713387"/>
                  </a:cubicBezTo>
                  <a:lnTo>
                    <a:pt x="557715" y="713387"/>
                  </a:lnTo>
                  <a:cubicBezTo>
                    <a:pt x="557715" y="713398"/>
                    <a:pt x="557715" y="713513"/>
                    <a:pt x="557715" y="715008"/>
                  </a:cubicBezTo>
                  <a:lnTo>
                    <a:pt x="557715" y="726358"/>
                  </a:lnTo>
                  <a:cubicBezTo>
                    <a:pt x="557723" y="726358"/>
                    <a:pt x="557794" y="726358"/>
                    <a:pt x="558475" y="726358"/>
                  </a:cubicBezTo>
                  <a:lnTo>
                    <a:pt x="563796" y="726358"/>
                  </a:lnTo>
                  <a:cubicBezTo>
                    <a:pt x="563796" y="726350"/>
                    <a:pt x="563796" y="726274"/>
                    <a:pt x="563796" y="725547"/>
                  </a:cubicBezTo>
                  <a:lnTo>
                    <a:pt x="563796" y="719872"/>
                  </a:lnTo>
                  <a:cubicBezTo>
                    <a:pt x="563813" y="719872"/>
                    <a:pt x="564532" y="719872"/>
                    <a:pt x="594196" y="719872"/>
                  </a:cubicBezTo>
                  <a:cubicBezTo>
                    <a:pt x="594196" y="719886"/>
                    <a:pt x="594196" y="720449"/>
                    <a:pt x="594196" y="743652"/>
                  </a:cubicBezTo>
                  <a:cubicBezTo>
                    <a:pt x="594203" y="743652"/>
                    <a:pt x="594282" y="743652"/>
                    <a:pt x="595209" y="743652"/>
                  </a:cubicBezTo>
                  <a:lnTo>
                    <a:pt x="602303" y="743652"/>
                  </a:lnTo>
                  <a:cubicBezTo>
                    <a:pt x="602303" y="743659"/>
                    <a:pt x="602303" y="743732"/>
                    <a:pt x="602303" y="744733"/>
                  </a:cubicBezTo>
                  <a:lnTo>
                    <a:pt x="602303" y="752299"/>
                  </a:lnTo>
                  <a:cubicBezTo>
                    <a:pt x="602312" y="752299"/>
                    <a:pt x="602385" y="752299"/>
                    <a:pt x="603063" y="752299"/>
                  </a:cubicBezTo>
                  <a:lnTo>
                    <a:pt x="608383" y="752299"/>
                  </a:lnTo>
                  <a:cubicBezTo>
                    <a:pt x="608383" y="752292"/>
                    <a:pt x="608383" y="752172"/>
                    <a:pt x="608383" y="750137"/>
                  </a:cubicBezTo>
                  <a:lnTo>
                    <a:pt x="608383" y="735005"/>
                  </a:lnTo>
                  <a:cubicBezTo>
                    <a:pt x="608390" y="735005"/>
                    <a:pt x="608468" y="735005"/>
                    <a:pt x="609396" y="735005"/>
                  </a:cubicBezTo>
                  <a:lnTo>
                    <a:pt x="616490" y="735005"/>
                  </a:lnTo>
                  <a:cubicBezTo>
                    <a:pt x="616490" y="735013"/>
                    <a:pt x="616490" y="735096"/>
                    <a:pt x="616490" y="736086"/>
                  </a:cubicBezTo>
                  <a:lnTo>
                    <a:pt x="616490" y="743652"/>
                  </a:lnTo>
                  <a:lnTo>
                    <a:pt x="621810" y="741659"/>
                  </a:lnTo>
                  <a:cubicBezTo>
                    <a:pt x="622570" y="741287"/>
                    <a:pt x="622570" y="741085"/>
                    <a:pt x="622570" y="740679"/>
                  </a:cubicBezTo>
                  <a:lnTo>
                    <a:pt x="622570" y="735005"/>
                  </a:lnTo>
                  <a:cubicBezTo>
                    <a:pt x="622587" y="735005"/>
                    <a:pt x="623388" y="735005"/>
                    <a:pt x="661077" y="735005"/>
                  </a:cubicBezTo>
                  <a:cubicBezTo>
                    <a:pt x="661077" y="735019"/>
                    <a:pt x="661077" y="735566"/>
                    <a:pt x="661077" y="758784"/>
                  </a:cubicBezTo>
                  <a:cubicBezTo>
                    <a:pt x="661085" y="758784"/>
                    <a:pt x="661203" y="758784"/>
                    <a:pt x="663103" y="758784"/>
                  </a:cubicBezTo>
                  <a:lnTo>
                    <a:pt x="677290" y="758784"/>
                  </a:lnTo>
                  <a:cubicBezTo>
                    <a:pt x="677290" y="758792"/>
                    <a:pt x="677290" y="758874"/>
                    <a:pt x="677290" y="759865"/>
                  </a:cubicBezTo>
                  <a:lnTo>
                    <a:pt x="677290" y="767431"/>
                  </a:lnTo>
                  <a:cubicBezTo>
                    <a:pt x="677299" y="767431"/>
                    <a:pt x="677422" y="767431"/>
                    <a:pt x="679064" y="767431"/>
                  </a:cubicBezTo>
                  <a:lnTo>
                    <a:pt x="691477" y="767431"/>
                  </a:lnTo>
                  <a:cubicBezTo>
                    <a:pt x="691477" y="767419"/>
                    <a:pt x="691477" y="766908"/>
                    <a:pt x="691477" y="743652"/>
                  </a:cubicBezTo>
                  <a:cubicBezTo>
                    <a:pt x="691484" y="743652"/>
                    <a:pt x="691562" y="743652"/>
                    <a:pt x="692490" y="743652"/>
                  </a:cubicBezTo>
                  <a:lnTo>
                    <a:pt x="699584" y="743652"/>
                  </a:lnTo>
                  <a:cubicBezTo>
                    <a:pt x="699584" y="743633"/>
                    <a:pt x="699584" y="742862"/>
                    <a:pt x="699584" y="711225"/>
                  </a:cubicBezTo>
                  <a:cubicBezTo>
                    <a:pt x="699591" y="711225"/>
                    <a:pt x="699668" y="711225"/>
                    <a:pt x="700597" y="711225"/>
                  </a:cubicBezTo>
                  <a:lnTo>
                    <a:pt x="707691" y="711225"/>
                  </a:lnTo>
                  <a:cubicBezTo>
                    <a:pt x="707691" y="711219"/>
                    <a:pt x="707691" y="711110"/>
                    <a:pt x="707691" y="709334"/>
                  </a:cubicBezTo>
                  <a:lnTo>
                    <a:pt x="707691" y="696093"/>
                  </a:lnTo>
                  <a:cubicBezTo>
                    <a:pt x="705664" y="696093"/>
                    <a:pt x="705664" y="696093"/>
                    <a:pt x="706424" y="694471"/>
                  </a:cubicBezTo>
                  <a:lnTo>
                    <a:pt x="711744" y="683122"/>
                  </a:lnTo>
                  <a:cubicBezTo>
                    <a:pt x="711749" y="683139"/>
                    <a:pt x="711944" y="683813"/>
                    <a:pt x="719851" y="711225"/>
                  </a:cubicBezTo>
                  <a:cubicBezTo>
                    <a:pt x="719859" y="711225"/>
                    <a:pt x="719932" y="711225"/>
                    <a:pt x="720611" y="711225"/>
                  </a:cubicBezTo>
                  <a:lnTo>
                    <a:pt x="725931" y="711225"/>
                  </a:lnTo>
                  <a:cubicBezTo>
                    <a:pt x="725931" y="711212"/>
                    <a:pt x="725931" y="710033"/>
                    <a:pt x="725931" y="605298"/>
                  </a:cubicBezTo>
                  <a:cubicBezTo>
                    <a:pt x="725941" y="605298"/>
                    <a:pt x="726055" y="605298"/>
                    <a:pt x="727451" y="605298"/>
                  </a:cubicBezTo>
                  <a:lnTo>
                    <a:pt x="738091" y="605298"/>
                  </a:lnTo>
                  <a:cubicBezTo>
                    <a:pt x="738091" y="605276"/>
                    <a:pt x="738091" y="604266"/>
                    <a:pt x="738091" y="557739"/>
                  </a:cubicBezTo>
                  <a:cubicBezTo>
                    <a:pt x="738108" y="557739"/>
                    <a:pt x="738733" y="557739"/>
                    <a:pt x="764438" y="557739"/>
                  </a:cubicBezTo>
                  <a:cubicBezTo>
                    <a:pt x="764438" y="557727"/>
                    <a:pt x="764438" y="557217"/>
                    <a:pt x="764438" y="536121"/>
                  </a:cubicBezTo>
                  <a:cubicBezTo>
                    <a:pt x="764457" y="536121"/>
                    <a:pt x="765246" y="536121"/>
                    <a:pt x="798892" y="536121"/>
                  </a:cubicBezTo>
                  <a:cubicBezTo>
                    <a:pt x="798892" y="536129"/>
                    <a:pt x="798892" y="536259"/>
                    <a:pt x="798892" y="538553"/>
                  </a:cubicBezTo>
                  <a:lnTo>
                    <a:pt x="798892" y="555577"/>
                  </a:lnTo>
                  <a:cubicBezTo>
                    <a:pt x="798901" y="555577"/>
                    <a:pt x="799032" y="555577"/>
                    <a:pt x="801172" y="555577"/>
                  </a:cubicBezTo>
                  <a:lnTo>
                    <a:pt x="817132" y="555577"/>
                  </a:lnTo>
                  <a:cubicBezTo>
                    <a:pt x="817132" y="555595"/>
                    <a:pt x="817132" y="556489"/>
                    <a:pt x="817132" y="603136"/>
                  </a:cubicBezTo>
                  <a:cubicBezTo>
                    <a:pt x="817138" y="603136"/>
                    <a:pt x="817214" y="603136"/>
                    <a:pt x="818145" y="603136"/>
                  </a:cubicBezTo>
                  <a:lnTo>
                    <a:pt x="825239" y="603136"/>
                  </a:lnTo>
                  <a:lnTo>
                    <a:pt x="839426" y="607460"/>
                  </a:lnTo>
                  <a:cubicBezTo>
                    <a:pt x="839426" y="607470"/>
                    <a:pt x="839426" y="608120"/>
                    <a:pt x="839426" y="646372"/>
                  </a:cubicBezTo>
                  <a:cubicBezTo>
                    <a:pt x="839432" y="646372"/>
                    <a:pt x="839507" y="646372"/>
                    <a:pt x="840439" y="646372"/>
                  </a:cubicBezTo>
                  <a:lnTo>
                    <a:pt x="847532" y="646372"/>
                  </a:lnTo>
                  <a:cubicBezTo>
                    <a:pt x="847532" y="646382"/>
                    <a:pt x="847532" y="646488"/>
                    <a:pt x="847532" y="647993"/>
                  </a:cubicBezTo>
                  <a:lnTo>
                    <a:pt x="847532" y="659342"/>
                  </a:lnTo>
                  <a:cubicBezTo>
                    <a:pt x="847540" y="659342"/>
                    <a:pt x="847664" y="659342"/>
                    <a:pt x="849559" y="659342"/>
                  </a:cubicBezTo>
                  <a:lnTo>
                    <a:pt x="863746" y="659342"/>
                  </a:lnTo>
                  <a:lnTo>
                    <a:pt x="869826" y="665828"/>
                  </a:lnTo>
                  <a:cubicBezTo>
                    <a:pt x="869826" y="665840"/>
                    <a:pt x="869826" y="666326"/>
                    <a:pt x="869826" y="687446"/>
                  </a:cubicBezTo>
                  <a:cubicBezTo>
                    <a:pt x="869835" y="687446"/>
                    <a:pt x="869966" y="687446"/>
                    <a:pt x="872106" y="687446"/>
                  </a:cubicBezTo>
                  <a:lnTo>
                    <a:pt x="888066" y="687446"/>
                  </a:lnTo>
                  <a:cubicBezTo>
                    <a:pt x="888066" y="687453"/>
                    <a:pt x="888066" y="687533"/>
                    <a:pt x="888066" y="688526"/>
                  </a:cubicBezTo>
                  <a:lnTo>
                    <a:pt x="888066" y="696093"/>
                  </a:lnTo>
                  <a:cubicBezTo>
                    <a:pt x="888075" y="696093"/>
                    <a:pt x="888174" y="696093"/>
                    <a:pt x="889333" y="696093"/>
                  </a:cubicBezTo>
                  <a:lnTo>
                    <a:pt x="898200" y="696093"/>
                  </a:lnTo>
                  <a:cubicBezTo>
                    <a:pt x="898200" y="696102"/>
                    <a:pt x="898200" y="696231"/>
                    <a:pt x="898200" y="698254"/>
                  </a:cubicBezTo>
                  <a:lnTo>
                    <a:pt x="898200" y="713387"/>
                  </a:lnTo>
                  <a:cubicBezTo>
                    <a:pt x="902253" y="713387"/>
                    <a:pt x="902253" y="713387"/>
                    <a:pt x="902253" y="711495"/>
                  </a:cubicBezTo>
                  <a:lnTo>
                    <a:pt x="902253" y="698254"/>
                  </a:lnTo>
                  <a:cubicBezTo>
                    <a:pt x="902259" y="698254"/>
                    <a:pt x="902337" y="698254"/>
                    <a:pt x="903266" y="698254"/>
                  </a:cubicBezTo>
                  <a:lnTo>
                    <a:pt x="910360" y="698254"/>
                  </a:lnTo>
                  <a:cubicBezTo>
                    <a:pt x="910360" y="698265"/>
                    <a:pt x="910360" y="698384"/>
                    <a:pt x="910360" y="699876"/>
                  </a:cubicBezTo>
                  <a:lnTo>
                    <a:pt x="910360" y="711225"/>
                  </a:lnTo>
                  <a:cubicBezTo>
                    <a:pt x="910369" y="711225"/>
                    <a:pt x="910442" y="711225"/>
                    <a:pt x="911120" y="711225"/>
                  </a:cubicBezTo>
                  <a:lnTo>
                    <a:pt x="916440" y="711225"/>
                  </a:lnTo>
                  <a:cubicBezTo>
                    <a:pt x="916440" y="706902"/>
                    <a:pt x="916440" y="706902"/>
                    <a:pt x="965080" y="706902"/>
                  </a:cubicBezTo>
                  <a:cubicBezTo>
                    <a:pt x="965080" y="706911"/>
                    <a:pt x="965080" y="707012"/>
                    <a:pt x="965080" y="708253"/>
                  </a:cubicBezTo>
                  <a:lnTo>
                    <a:pt x="965080" y="717710"/>
                  </a:lnTo>
                  <a:cubicBezTo>
                    <a:pt x="965088" y="717710"/>
                    <a:pt x="965163" y="717710"/>
                    <a:pt x="965840" y="717710"/>
                  </a:cubicBezTo>
                  <a:lnTo>
                    <a:pt x="971161" y="717710"/>
                  </a:lnTo>
                  <a:cubicBezTo>
                    <a:pt x="971161" y="717719"/>
                    <a:pt x="971161" y="717841"/>
                    <a:pt x="971161" y="719872"/>
                  </a:cubicBezTo>
                  <a:lnTo>
                    <a:pt x="971161" y="735005"/>
                  </a:lnTo>
                  <a:cubicBezTo>
                    <a:pt x="971169" y="735001"/>
                    <a:pt x="971285" y="734923"/>
                    <a:pt x="973187" y="733654"/>
                  </a:cubicBezTo>
                  <a:lnTo>
                    <a:pt x="987374" y="724196"/>
                  </a:lnTo>
                  <a:cubicBezTo>
                    <a:pt x="987376" y="724177"/>
                    <a:pt x="987507" y="723302"/>
                    <a:pt x="993454" y="683122"/>
                  </a:cubicBezTo>
                  <a:cubicBezTo>
                    <a:pt x="993463" y="683120"/>
                    <a:pt x="993532" y="683094"/>
                    <a:pt x="994214" y="682852"/>
                  </a:cubicBezTo>
                  <a:lnTo>
                    <a:pt x="999534" y="680960"/>
                  </a:lnTo>
                  <a:cubicBezTo>
                    <a:pt x="999534" y="680944"/>
                    <a:pt x="999567" y="679883"/>
                    <a:pt x="1001561" y="611783"/>
                  </a:cubicBezTo>
                  <a:cubicBezTo>
                    <a:pt x="1001561" y="611801"/>
                    <a:pt x="1001594" y="612892"/>
                    <a:pt x="1003588" y="680960"/>
                  </a:cubicBezTo>
                  <a:cubicBezTo>
                    <a:pt x="1003597" y="680963"/>
                    <a:pt x="1003668" y="680988"/>
                    <a:pt x="1004348" y="681230"/>
                  </a:cubicBezTo>
                  <a:lnTo>
                    <a:pt x="1009668" y="683122"/>
                  </a:lnTo>
                  <a:cubicBezTo>
                    <a:pt x="1009668" y="683102"/>
                    <a:pt x="1009668" y="681769"/>
                    <a:pt x="1009668" y="596651"/>
                  </a:cubicBezTo>
                  <a:cubicBezTo>
                    <a:pt x="1013721" y="596651"/>
                    <a:pt x="1013721" y="596651"/>
                    <a:pt x="1013721" y="564224"/>
                  </a:cubicBezTo>
                  <a:cubicBezTo>
                    <a:pt x="1013733" y="564224"/>
                    <a:pt x="1014419" y="564224"/>
                    <a:pt x="1052228" y="564224"/>
                  </a:cubicBezTo>
                  <a:cubicBezTo>
                    <a:pt x="1052228" y="564241"/>
                    <a:pt x="1052228" y="564959"/>
                    <a:pt x="1052228" y="596651"/>
                  </a:cubicBezTo>
                  <a:cubicBezTo>
                    <a:pt x="1052237" y="596651"/>
                    <a:pt x="1052309" y="596651"/>
                    <a:pt x="1052988" y="596651"/>
                  </a:cubicBezTo>
                  <a:lnTo>
                    <a:pt x="1058308" y="596651"/>
                  </a:lnTo>
                  <a:cubicBezTo>
                    <a:pt x="1058308" y="596630"/>
                    <a:pt x="1058308" y="595324"/>
                    <a:pt x="1058308" y="514503"/>
                  </a:cubicBezTo>
                  <a:cubicBezTo>
                    <a:pt x="1058314" y="514503"/>
                    <a:pt x="1058413" y="514503"/>
                    <a:pt x="1060082" y="514503"/>
                  </a:cubicBezTo>
                  <a:lnTo>
                    <a:pt x="1072495" y="514503"/>
                  </a:lnTo>
                  <a:cubicBezTo>
                    <a:pt x="1072495" y="514496"/>
                    <a:pt x="1072495" y="514385"/>
                    <a:pt x="1072495" y="512612"/>
                  </a:cubicBezTo>
                  <a:lnTo>
                    <a:pt x="1072495" y="499371"/>
                  </a:lnTo>
                  <a:cubicBezTo>
                    <a:pt x="1072506" y="499371"/>
                    <a:pt x="1073004" y="499371"/>
                    <a:pt x="1094789" y="499371"/>
                  </a:cubicBezTo>
                  <a:cubicBezTo>
                    <a:pt x="1094789" y="499364"/>
                    <a:pt x="1094789" y="499283"/>
                    <a:pt x="1094789" y="498290"/>
                  </a:cubicBezTo>
                  <a:lnTo>
                    <a:pt x="1094789" y="490724"/>
                  </a:lnTo>
                  <a:cubicBezTo>
                    <a:pt x="1094796" y="490724"/>
                    <a:pt x="1094906" y="490724"/>
                    <a:pt x="1096562" y="490724"/>
                  </a:cubicBezTo>
                  <a:lnTo>
                    <a:pt x="1108976" y="490724"/>
                  </a:lnTo>
                  <a:cubicBezTo>
                    <a:pt x="1108976" y="490732"/>
                    <a:pt x="1108976" y="490811"/>
                    <a:pt x="1108976" y="491805"/>
                  </a:cubicBezTo>
                  <a:lnTo>
                    <a:pt x="1108976" y="499371"/>
                  </a:lnTo>
                  <a:cubicBezTo>
                    <a:pt x="1108985" y="499371"/>
                    <a:pt x="1109058" y="499371"/>
                    <a:pt x="1109736" y="499371"/>
                  </a:cubicBezTo>
                  <a:lnTo>
                    <a:pt x="1115056" y="499371"/>
                  </a:lnTo>
                  <a:lnTo>
                    <a:pt x="1125189" y="495047"/>
                  </a:lnTo>
                  <a:lnTo>
                    <a:pt x="1129242" y="498290"/>
                  </a:lnTo>
                  <a:lnTo>
                    <a:pt x="1129242" y="490724"/>
                  </a:lnTo>
                  <a:cubicBezTo>
                    <a:pt x="1129251" y="490724"/>
                    <a:pt x="1129388" y="490724"/>
                    <a:pt x="1131522" y="490724"/>
                  </a:cubicBezTo>
                  <a:lnTo>
                    <a:pt x="1147483" y="490724"/>
                  </a:lnTo>
                  <a:cubicBezTo>
                    <a:pt x="1147483" y="490732"/>
                    <a:pt x="1147483" y="490811"/>
                    <a:pt x="1147483" y="491805"/>
                  </a:cubicBezTo>
                  <a:lnTo>
                    <a:pt x="1147483" y="499371"/>
                  </a:lnTo>
                  <a:cubicBezTo>
                    <a:pt x="1147502" y="499371"/>
                    <a:pt x="1148238" y="499371"/>
                    <a:pt x="1177883" y="499371"/>
                  </a:cubicBezTo>
                  <a:cubicBezTo>
                    <a:pt x="1177883" y="499381"/>
                    <a:pt x="1177883" y="499490"/>
                    <a:pt x="1177883" y="500992"/>
                  </a:cubicBezTo>
                  <a:lnTo>
                    <a:pt x="1177883" y="512342"/>
                  </a:lnTo>
                  <a:cubicBezTo>
                    <a:pt x="1177900" y="512342"/>
                    <a:pt x="1178540" y="512342"/>
                    <a:pt x="1204230" y="512342"/>
                  </a:cubicBezTo>
                  <a:cubicBezTo>
                    <a:pt x="1204230" y="512358"/>
                    <a:pt x="1204230" y="513038"/>
                    <a:pt x="1204230" y="542606"/>
                  </a:cubicBezTo>
                  <a:cubicBezTo>
                    <a:pt x="1204239" y="542606"/>
                    <a:pt x="1204312" y="542606"/>
                    <a:pt x="1204990" y="542606"/>
                  </a:cubicBezTo>
                  <a:lnTo>
                    <a:pt x="1210310" y="542606"/>
                  </a:lnTo>
                  <a:cubicBezTo>
                    <a:pt x="1210310" y="542613"/>
                    <a:pt x="1210310" y="542699"/>
                    <a:pt x="1210310" y="543687"/>
                  </a:cubicBezTo>
                  <a:lnTo>
                    <a:pt x="1210310" y="551254"/>
                  </a:lnTo>
                  <a:cubicBezTo>
                    <a:pt x="1214364" y="551254"/>
                    <a:pt x="1214364" y="551254"/>
                    <a:pt x="1214364" y="581518"/>
                  </a:cubicBezTo>
                  <a:cubicBezTo>
                    <a:pt x="1214373" y="581518"/>
                    <a:pt x="1214447" y="581518"/>
                    <a:pt x="1215124" y="581518"/>
                  </a:cubicBezTo>
                  <a:lnTo>
                    <a:pt x="1220444" y="581518"/>
                  </a:lnTo>
                  <a:cubicBezTo>
                    <a:pt x="1220444" y="581527"/>
                    <a:pt x="1220444" y="581594"/>
                    <a:pt x="1220444" y="582329"/>
                  </a:cubicBezTo>
                  <a:lnTo>
                    <a:pt x="1220444" y="588004"/>
                  </a:lnTo>
                  <a:cubicBezTo>
                    <a:pt x="1220450" y="588004"/>
                    <a:pt x="1220528" y="588004"/>
                    <a:pt x="1221457" y="588004"/>
                  </a:cubicBezTo>
                  <a:lnTo>
                    <a:pt x="1228550" y="588004"/>
                  </a:lnTo>
                  <a:cubicBezTo>
                    <a:pt x="1228550" y="588021"/>
                    <a:pt x="1228550" y="588734"/>
                    <a:pt x="1228550" y="618269"/>
                  </a:cubicBezTo>
                  <a:cubicBezTo>
                    <a:pt x="1228558" y="618269"/>
                    <a:pt x="1228678" y="618269"/>
                    <a:pt x="1230577" y="618269"/>
                  </a:cubicBezTo>
                  <a:lnTo>
                    <a:pt x="1244764" y="618269"/>
                  </a:lnTo>
                  <a:cubicBezTo>
                    <a:pt x="1244764" y="618285"/>
                    <a:pt x="1244764" y="618865"/>
                    <a:pt x="1244764" y="642048"/>
                  </a:cubicBezTo>
                  <a:cubicBezTo>
                    <a:pt x="1246791" y="642048"/>
                    <a:pt x="1246791" y="642048"/>
                    <a:pt x="1246791" y="643669"/>
                  </a:cubicBezTo>
                  <a:lnTo>
                    <a:pt x="1246791" y="655019"/>
                  </a:lnTo>
                  <a:cubicBezTo>
                    <a:pt x="1246800" y="655019"/>
                    <a:pt x="1246870" y="655019"/>
                    <a:pt x="1247551" y="655019"/>
                  </a:cubicBezTo>
                  <a:lnTo>
                    <a:pt x="1252871" y="655019"/>
                  </a:lnTo>
                  <a:cubicBezTo>
                    <a:pt x="1252871" y="655033"/>
                    <a:pt x="1252871" y="655596"/>
                    <a:pt x="1252871" y="678798"/>
                  </a:cubicBezTo>
                  <a:cubicBezTo>
                    <a:pt x="1252879" y="678798"/>
                    <a:pt x="1252978" y="678798"/>
                    <a:pt x="1254137" y="678798"/>
                  </a:cubicBezTo>
                  <a:lnTo>
                    <a:pt x="1263004" y="678798"/>
                  </a:lnTo>
                  <a:cubicBezTo>
                    <a:pt x="1265031" y="680960"/>
                    <a:pt x="1265031" y="680960"/>
                    <a:pt x="1265031" y="682852"/>
                  </a:cubicBezTo>
                  <a:lnTo>
                    <a:pt x="1265031" y="696093"/>
                  </a:lnTo>
                  <a:cubicBezTo>
                    <a:pt x="1265036" y="696086"/>
                    <a:pt x="1265123" y="695979"/>
                    <a:pt x="1266551" y="694201"/>
                  </a:cubicBezTo>
                  <a:lnTo>
                    <a:pt x="1277191" y="680960"/>
                  </a:lnTo>
                  <a:cubicBezTo>
                    <a:pt x="1277206" y="680960"/>
                    <a:pt x="1277845" y="680960"/>
                    <a:pt x="1305565" y="680960"/>
                  </a:cubicBezTo>
                  <a:cubicBezTo>
                    <a:pt x="1305565" y="680985"/>
                    <a:pt x="1305565" y="682386"/>
                    <a:pt x="1305565" y="767431"/>
                  </a:cubicBezTo>
                  <a:cubicBezTo>
                    <a:pt x="1305573" y="767431"/>
                    <a:pt x="1305649" y="767431"/>
                    <a:pt x="1306325" y="767431"/>
                  </a:cubicBezTo>
                  <a:lnTo>
                    <a:pt x="1311645" y="767431"/>
                  </a:lnTo>
                  <a:cubicBezTo>
                    <a:pt x="1311649" y="767423"/>
                    <a:pt x="1311708" y="767323"/>
                    <a:pt x="1312405" y="766080"/>
                  </a:cubicBezTo>
                  <a:lnTo>
                    <a:pt x="1317725" y="756622"/>
                  </a:lnTo>
                  <a:cubicBezTo>
                    <a:pt x="1317725" y="756629"/>
                    <a:pt x="1317725" y="756728"/>
                    <a:pt x="1317725" y="758514"/>
                  </a:cubicBezTo>
                  <a:lnTo>
                    <a:pt x="1317725" y="771755"/>
                  </a:lnTo>
                  <a:cubicBezTo>
                    <a:pt x="1321778" y="771755"/>
                    <a:pt x="1321778" y="771755"/>
                    <a:pt x="1321778" y="726358"/>
                  </a:cubicBezTo>
                  <a:cubicBezTo>
                    <a:pt x="1321787" y="726358"/>
                    <a:pt x="1321857" y="726358"/>
                    <a:pt x="1322538" y="726358"/>
                  </a:cubicBezTo>
                  <a:lnTo>
                    <a:pt x="1327858" y="726358"/>
                  </a:lnTo>
                  <a:cubicBezTo>
                    <a:pt x="1327858" y="726343"/>
                    <a:pt x="1327858" y="725343"/>
                    <a:pt x="1327858" y="661504"/>
                  </a:cubicBezTo>
                  <a:cubicBezTo>
                    <a:pt x="1327865" y="661504"/>
                    <a:pt x="1327946" y="661504"/>
                    <a:pt x="1328872" y="661504"/>
                  </a:cubicBezTo>
                  <a:lnTo>
                    <a:pt x="1335965" y="661504"/>
                  </a:lnTo>
                  <a:cubicBezTo>
                    <a:pt x="1335971" y="661483"/>
                    <a:pt x="1336235" y="660543"/>
                    <a:pt x="1348125" y="618269"/>
                  </a:cubicBezTo>
                  <a:cubicBezTo>
                    <a:pt x="1348134" y="618269"/>
                    <a:pt x="1348231" y="618269"/>
                    <a:pt x="1349392" y="618269"/>
                  </a:cubicBezTo>
                  <a:lnTo>
                    <a:pt x="1358259" y="618269"/>
                  </a:lnTo>
                  <a:cubicBezTo>
                    <a:pt x="1358264" y="618292"/>
                    <a:pt x="1358490" y="619258"/>
                    <a:pt x="1368392" y="661504"/>
                  </a:cubicBezTo>
                  <a:cubicBezTo>
                    <a:pt x="1368398" y="661504"/>
                    <a:pt x="1368472" y="661504"/>
                    <a:pt x="1369405" y="661504"/>
                  </a:cubicBezTo>
                  <a:lnTo>
                    <a:pt x="1376499" y="661504"/>
                  </a:lnTo>
                  <a:cubicBezTo>
                    <a:pt x="1376499" y="661515"/>
                    <a:pt x="1376499" y="662182"/>
                    <a:pt x="1376499" y="700416"/>
                  </a:cubicBezTo>
                  <a:cubicBezTo>
                    <a:pt x="1376506" y="700416"/>
                    <a:pt x="1376605" y="700416"/>
                    <a:pt x="1378272" y="700416"/>
                  </a:cubicBezTo>
                  <a:lnTo>
                    <a:pt x="1390686" y="700416"/>
                  </a:lnTo>
                  <a:cubicBezTo>
                    <a:pt x="1390686" y="700424"/>
                    <a:pt x="1390686" y="700546"/>
                    <a:pt x="1390686" y="702578"/>
                  </a:cubicBezTo>
                  <a:lnTo>
                    <a:pt x="1390686" y="717710"/>
                  </a:lnTo>
                  <a:cubicBezTo>
                    <a:pt x="1394739" y="717710"/>
                    <a:pt x="1394739" y="717710"/>
                    <a:pt x="1394739" y="715549"/>
                  </a:cubicBezTo>
                  <a:lnTo>
                    <a:pt x="1394739" y="700416"/>
                  </a:lnTo>
                  <a:cubicBezTo>
                    <a:pt x="1394749" y="700416"/>
                    <a:pt x="1394861" y="700416"/>
                    <a:pt x="1396259" y="700416"/>
                  </a:cubicBezTo>
                  <a:lnTo>
                    <a:pt x="1406899" y="700416"/>
                  </a:lnTo>
                  <a:cubicBezTo>
                    <a:pt x="1406899" y="700426"/>
                    <a:pt x="1406899" y="700543"/>
                    <a:pt x="1406899" y="702037"/>
                  </a:cubicBezTo>
                  <a:lnTo>
                    <a:pt x="1406899" y="713387"/>
                  </a:lnTo>
                  <a:cubicBezTo>
                    <a:pt x="1406915" y="713387"/>
                    <a:pt x="1407624" y="713387"/>
                    <a:pt x="1437300" y="713387"/>
                  </a:cubicBezTo>
                  <a:cubicBezTo>
                    <a:pt x="1437300" y="713370"/>
                    <a:pt x="1437300" y="712599"/>
                    <a:pt x="1437300" y="676637"/>
                  </a:cubicBezTo>
                  <a:cubicBezTo>
                    <a:pt x="1437308" y="676637"/>
                    <a:pt x="1437401" y="676637"/>
                    <a:pt x="1438566" y="676637"/>
                  </a:cubicBezTo>
                  <a:lnTo>
                    <a:pt x="1447433" y="676637"/>
                  </a:lnTo>
                  <a:cubicBezTo>
                    <a:pt x="1447433" y="676648"/>
                    <a:pt x="1447433" y="677142"/>
                    <a:pt x="1447433" y="698254"/>
                  </a:cubicBezTo>
                  <a:cubicBezTo>
                    <a:pt x="1449460" y="698254"/>
                    <a:pt x="1449460" y="698254"/>
                    <a:pt x="1449460" y="665828"/>
                  </a:cubicBezTo>
                  <a:cubicBezTo>
                    <a:pt x="1449474" y="665828"/>
                    <a:pt x="1450015" y="665828"/>
                    <a:pt x="1471753" y="665828"/>
                  </a:cubicBezTo>
                  <a:cubicBezTo>
                    <a:pt x="1471753" y="665818"/>
                    <a:pt x="1471753" y="665698"/>
                    <a:pt x="1471753" y="664206"/>
                  </a:cubicBezTo>
                  <a:lnTo>
                    <a:pt x="1471753" y="652857"/>
                  </a:lnTo>
                  <a:cubicBezTo>
                    <a:pt x="1471761" y="652857"/>
                    <a:pt x="1471836" y="652857"/>
                    <a:pt x="1472513" y="652857"/>
                  </a:cubicBezTo>
                  <a:lnTo>
                    <a:pt x="1477833" y="652857"/>
                  </a:lnTo>
                  <a:cubicBezTo>
                    <a:pt x="1477833" y="652851"/>
                    <a:pt x="1477833" y="652738"/>
                    <a:pt x="1477833" y="650966"/>
                  </a:cubicBezTo>
                  <a:lnTo>
                    <a:pt x="1477833" y="637725"/>
                  </a:lnTo>
                  <a:lnTo>
                    <a:pt x="1481887" y="644210"/>
                  </a:lnTo>
                  <a:cubicBezTo>
                    <a:pt x="1481895" y="644210"/>
                    <a:pt x="1482024" y="644210"/>
                    <a:pt x="1484167" y="644210"/>
                  </a:cubicBezTo>
                  <a:lnTo>
                    <a:pt x="1500127" y="644210"/>
                  </a:lnTo>
                  <a:cubicBezTo>
                    <a:pt x="1500127" y="644202"/>
                    <a:pt x="1500127" y="644134"/>
                    <a:pt x="1500127" y="643399"/>
                  </a:cubicBezTo>
                  <a:lnTo>
                    <a:pt x="1500127" y="637725"/>
                  </a:lnTo>
                  <a:cubicBezTo>
                    <a:pt x="1500136" y="637725"/>
                    <a:pt x="1500210" y="637725"/>
                    <a:pt x="1500887" y="637725"/>
                  </a:cubicBezTo>
                  <a:lnTo>
                    <a:pt x="1506207" y="637725"/>
                  </a:lnTo>
                  <a:cubicBezTo>
                    <a:pt x="1506207" y="637734"/>
                    <a:pt x="1506207" y="637834"/>
                    <a:pt x="1506207" y="639076"/>
                  </a:cubicBezTo>
                  <a:lnTo>
                    <a:pt x="1506207" y="648534"/>
                  </a:lnTo>
                  <a:cubicBezTo>
                    <a:pt x="1506222" y="648534"/>
                    <a:pt x="1506955" y="648534"/>
                    <a:pt x="1544714" y="648534"/>
                  </a:cubicBezTo>
                  <a:cubicBezTo>
                    <a:pt x="1544714" y="648552"/>
                    <a:pt x="1544714" y="650062"/>
                    <a:pt x="1544714" y="786887"/>
                  </a:cubicBezTo>
                  <a:cubicBezTo>
                    <a:pt x="1544724" y="786887"/>
                    <a:pt x="1544839" y="786887"/>
                    <a:pt x="1546234" y="786887"/>
                  </a:cubicBezTo>
                  <a:lnTo>
                    <a:pt x="1556874" y="786887"/>
                  </a:lnTo>
                  <a:cubicBezTo>
                    <a:pt x="1556874" y="782564"/>
                    <a:pt x="1556874" y="778240"/>
                    <a:pt x="1556874" y="773917"/>
                  </a:cubicBezTo>
                  <a:cubicBezTo>
                    <a:pt x="1558901" y="773917"/>
                    <a:pt x="1558901" y="773917"/>
                    <a:pt x="1560928" y="773917"/>
                  </a:cubicBezTo>
                  <a:cubicBezTo>
                    <a:pt x="1560928" y="778240"/>
                    <a:pt x="1560928" y="782564"/>
                    <a:pt x="1560928" y="786887"/>
                  </a:cubicBezTo>
                  <a:cubicBezTo>
                    <a:pt x="1571061" y="786887"/>
                    <a:pt x="1581195" y="786887"/>
                    <a:pt x="1591328" y="786887"/>
                  </a:cubicBezTo>
                  <a:cubicBezTo>
                    <a:pt x="1591328" y="776078"/>
                    <a:pt x="1591328" y="767431"/>
                    <a:pt x="1591328" y="756622"/>
                  </a:cubicBezTo>
                  <a:cubicBezTo>
                    <a:pt x="1595382" y="756622"/>
                    <a:pt x="1599435" y="756622"/>
                    <a:pt x="1603488" y="756622"/>
                  </a:cubicBezTo>
                  <a:lnTo>
                    <a:pt x="1615648" y="754461"/>
                  </a:lnTo>
                  <a:cubicBezTo>
                    <a:pt x="1617675" y="754461"/>
                    <a:pt x="1617675" y="756622"/>
                    <a:pt x="1619702" y="756622"/>
                  </a:cubicBezTo>
                  <a:lnTo>
                    <a:pt x="1629835" y="756622"/>
                  </a:lnTo>
                  <a:cubicBezTo>
                    <a:pt x="1629835" y="767431"/>
                    <a:pt x="1629835" y="778240"/>
                    <a:pt x="1629835" y="786887"/>
                  </a:cubicBezTo>
                  <a:cubicBezTo>
                    <a:pt x="1631862" y="786887"/>
                    <a:pt x="1633889" y="786887"/>
                    <a:pt x="1637942" y="786887"/>
                  </a:cubicBezTo>
                  <a:cubicBezTo>
                    <a:pt x="1637942" y="793373"/>
                    <a:pt x="1637942" y="799858"/>
                    <a:pt x="1637942" y="804182"/>
                  </a:cubicBezTo>
                  <a:lnTo>
                    <a:pt x="1647278" y="805087"/>
                  </a:lnTo>
                  <a:lnTo>
                    <a:pt x="1660236" y="805087"/>
                  </a:lnTo>
                  <a:cubicBezTo>
                    <a:pt x="1660236" y="799278"/>
                    <a:pt x="1660236" y="795106"/>
                    <a:pt x="1660236" y="789049"/>
                  </a:cubicBezTo>
                  <a:lnTo>
                    <a:pt x="1728192" y="789049"/>
                  </a:lnTo>
                  <a:lnTo>
                    <a:pt x="1728192" y="703796"/>
                  </a:lnTo>
                  <a:lnTo>
                    <a:pt x="1800200" y="703796"/>
                  </a:lnTo>
                  <a:lnTo>
                    <a:pt x="1800200" y="782564"/>
                  </a:lnTo>
                  <a:cubicBezTo>
                    <a:pt x="1800835" y="782564"/>
                    <a:pt x="1801470" y="782564"/>
                    <a:pt x="1802104" y="782564"/>
                  </a:cubicBezTo>
                  <a:lnTo>
                    <a:pt x="1803346" y="805087"/>
                  </a:lnTo>
                  <a:lnTo>
                    <a:pt x="1813022" y="805087"/>
                  </a:lnTo>
                  <a:cubicBezTo>
                    <a:pt x="1813558" y="797873"/>
                    <a:pt x="1814264" y="790219"/>
                    <a:pt x="1814264" y="782564"/>
                  </a:cubicBezTo>
                  <a:cubicBezTo>
                    <a:pt x="1816291" y="782564"/>
                    <a:pt x="1818318" y="782564"/>
                    <a:pt x="1820344" y="782564"/>
                  </a:cubicBezTo>
                  <a:lnTo>
                    <a:pt x="1821586" y="805087"/>
                  </a:lnTo>
                  <a:lnTo>
                    <a:pt x="1872208" y="805087"/>
                  </a:lnTo>
                  <a:lnTo>
                    <a:pt x="1872208" y="642059"/>
                  </a:lnTo>
                  <a:lnTo>
                    <a:pt x="2069535" y="642059"/>
                  </a:lnTo>
                  <a:lnTo>
                    <a:pt x="2069535" y="805087"/>
                  </a:lnTo>
                  <a:lnTo>
                    <a:pt x="2088232" y="805087"/>
                  </a:lnTo>
                  <a:lnTo>
                    <a:pt x="2088232" y="722394"/>
                  </a:lnTo>
                  <a:lnTo>
                    <a:pt x="2183352" y="722394"/>
                  </a:lnTo>
                  <a:cubicBezTo>
                    <a:pt x="2187427" y="616373"/>
                    <a:pt x="2190805" y="510899"/>
                    <a:pt x="2195282" y="404253"/>
                  </a:cubicBezTo>
                  <a:cubicBezTo>
                    <a:pt x="2185149" y="404253"/>
                    <a:pt x="2160829" y="391282"/>
                    <a:pt x="2183122" y="382635"/>
                  </a:cubicBezTo>
                  <a:cubicBezTo>
                    <a:pt x="2181095" y="380473"/>
                    <a:pt x="2179069" y="378311"/>
                    <a:pt x="2177042" y="378311"/>
                  </a:cubicBezTo>
                  <a:cubicBezTo>
                    <a:pt x="2177042" y="365341"/>
                    <a:pt x="2175015" y="363179"/>
                    <a:pt x="2185149" y="354532"/>
                  </a:cubicBezTo>
                  <a:cubicBezTo>
                    <a:pt x="2185149" y="350208"/>
                    <a:pt x="2185149" y="343723"/>
                    <a:pt x="2185149" y="337238"/>
                  </a:cubicBezTo>
                  <a:cubicBezTo>
                    <a:pt x="2189202" y="337238"/>
                    <a:pt x="2193256" y="337238"/>
                    <a:pt x="2199336" y="337238"/>
                  </a:cubicBezTo>
                  <a:cubicBezTo>
                    <a:pt x="2199336" y="328590"/>
                    <a:pt x="2199336" y="322105"/>
                    <a:pt x="2199336" y="315620"/>
                  </a:cubicBezTo>
                  <a:cubicBezTo>
                    <a:pt x="2199336" y="313458"/>
                    <a:pt x="2201362" y="313458"/>
                    <a:pt x="2201362" y="311296"/>
                  </a:cubicBezTo>
                  <a:cubicBezTo>
                    <a:pt x="2201362" y="285355"/>
                    <a:pt x="2201362" y="259414"/>
                    <a:pt x="2201362" y="233472"/>
                  </a:cubicBezTo>
                  <a:cubicBezTo>
                    <a:pt x="2201362" y="231310"/>
                    <a:pt x="2199336" y="229149"/>
                    <a:pt x="2199336" y="226987"/>
                  </a:cubicBezTo>
                  <a:cubicBezTo>
                    <a:pt x="2201362" y="224825"/>
                    <a:pt x="2203389" y="222663"/>
                    <a:pt x="2205416" y="220501"/>
                  </a:cubicBezTo>
                  <a:cubicBezTo>
                    <a:pt x="2205416" y="201045"/>
                    <a:pt x="2205416" y="181589"/>
                    <a:pt x="2205416" y="162133"/>
                  </a:cubicBezTo>
                  <a:cubicBezTo>
                    <a:pt x="2205416" y="159972"/>
                    <a:pt x="2205416" y="159972"/>
                    <a:pt x="2207442" y="157810"/>
                  </a:cubicBezTo>
                  <a:cubicBezTo>
                    <a:pt x="2207442" y="140516"/>
                    <a:pt x="2207442" y="121060"/>
                    <a:pt x="2207442" y="101604"/>
                  </a:cubicBezTo>
                  <a:cubicBezTo>
                    <a:pt x="2209469" y="92957"/>
                    <a:pt x="2209469" y="88633"/>
                    <a:pt x="2209469" y="82148"/>
                  </a:cubicBezTo>
                  <a:cubicBezTo>
                    <a:pt x="2213523" y="88633"/>
                    <a:pt x="2213523" y="92957"/>
                    <a:pt x="2213523" y="99442"/>
                  </a:cubicBezTo>
                  <a:cubicBezTo>
                    <a:pt x="2215549" y="121060"/>
                    <a:pt x="2215549" y="140516"/>
                    <a:pt x="2215549" y="157810"/>
                  </a:cubicBezTo>
                  <a:cubicBezTo>
                    <a:pt x="2217576" y="181589"/>
                    <a:pt x="2217576" y="201045"/>
                    <a:pt x="2217576" y="220501"/>
                  </a:cubicBezTo>
                  <a:cubicBezTo>
                    <a:pt x="2219603" y="222663"/>
                    <a:pt x="2221629" y="224825"/>
                    <a:pt x="2223656" y="226987"/>
                  </a:cubicBezTo>
                  <a:cubicBezTo>
                    <a:pt x="2223656" y="229149"/>
                    <a:pt x="2221629" y="231310"/>
                    <a:pt x="2221629" y="233472"/>
                  </a:cubicBezTo>
                  <a:cubicBezTo>
                    <a:pt x="2221629" y="259414"/>
                    <a:pt x="2221629" y="285355"/>
                    <a:pt x="2221629" y="311296"/>
                  </a:cubicBezTo>
                  <a:cubicBezTo>
                    <a:pt x="2221629" y="313458"/>
                    <a:pt x="2223656" y="313458"/>
                    <a:pt x="2223656" y="315620"/>
                  </a:cubicBezTo>
                  <a:cubicBezTo>
                    <a:pt x="2223656" y="322105"/>
                    <a:pt x="2223656" y="328590"/>
                    <a:pt x="2223656" y="337238"/>
                  </a:cubicBezTo>
                  <a:cubicBezTo>
                    <a:pt x="2227709" y="337238"/>
                    <a:pt x="2233789" y="337238"/>
                    <a:pt x="2237843" y="337238"/>
                  </a:cubicBezTo>
                  <a:cubicBezTo>
                    <a:pt x="2237843" y="343723"/>
                    <a:pt x="2237843" y="350208"/>
                    <a:pt x="2237843" y="354532"/>
                  </a:cubicBezTo>
                  <a:cubicBezTo>
                    <a:pt x="2245950" y="363179"/>
                    <a:pt x="2245950" y="363179"/>
                    <a:pt x="2245950" y="378311"/>
                  </a:cubicBezTo>
                  <a:cubicBezTo>
                    <a:pt x="2243923" y="378311"/>
                    <a:pt x="2241896" y="380473"/>
                    <a:pt x="2239870" y="382635"/>
                  </a:cubicBezTo>
                  <a:cubicBezTo>
                    <a:pt x="2260136" y="393444"/>
                    <a:pt x="2235816" y="402091"/>
                    <a:pt x="2227709" y="404253"/>
                  </a:cubicBezTo>
                  <a:cubicBezTo>
                    <a:pt x="2229736" y="488562"/>
                    <a:pt x="2233789" y="572871"/>
                    <a:pt x="2235816" y="657181"/>
                  </a:cubicBezTo>
                  <a:cubicBezTo>
                    <a:pt x="2258110" y="657181"/>
                    <a:pt x="2280403" y="657181"/>
                    <a:pt x="2300670" y="657181"/>
                  </a:cubicBezTo>
                  <a:cubicBezTo>
                    <a:pt x="2300670" y="683122"/>
                    <a:pt x="2300670" y="709063"/>
                    <a:pt x="2300670" y="732843"/>
                  </a:cubicBezTo>
                  <a:cubicBezTo>
                    <a:pt x="2304724" y="732843"/>
                    <a:pt x="2306750" y="732843"/>
                    <a:pt x="2308777" y="732843"/>
                  </a:cubicBezTo>
                  <a:cubicBezTo>
                    <a:pt x="2308777" y="730681"/>
                    <a:pt x="2310804" y="728519"/>
                    <a:pt x="2310804" y="726358"/>
                  </a:cubicBezTo>
                  <a:cubicBezTo>
                    <a:pt x="2312830" y="726358"/>
                    <a:pt x="2314857" y="726358"/>
                    <a:pt x="2316884" y="726358"/>
                  </a:cubicBezTo>
                  <a:cubicBezTo>
                    <a:pt x="2316884" y="728519"/>
                    <a:pt x="2316884" y="730681"/>
                    <a:pt x="2318911" y="735005"/>
                  </a:cubicBezTo>
                  <a:cubicBezTo>
                    <a:pt x="2322964" y="735005"/>
                    <a:pt x="2327017" y="735005"/>
                    <a:pt x="2331071" y="735005"/>
                  </a:cubicBezTo>
                  <a:cubicBezTo>
                    <a:pt x="2331071" y="732843"/>
                    <a:pt x="2331071" y="730681"/>
                    <a:pt x="2331071" y="728519"/>
                  </a:cubicBezTo>
                  <a:cubicBezTo>
                    <a:pt x="2339177" y="728519"/>
                    <a:pt x="2345257" y="728519"/>
                    <a:pt x="2353364" y="728519"/>
                  </a:cubicBezTo>
                  <a:cubicBezTo>
                    <a:pt x="2353364" y="730681"/>
                    <a:pt x="2353364" y="732843"/>
                    <a:pt x="2353364" y="735005"/>
                  </a:cubicBezTo>
                  <a:cubicBezTo>
                    <a:pt x="2359444" y="735005"/>
                    <a:pt x="2367551" y="735005"/>
                    <a:pt x="2373631" y="735005"/>
                  </a:cubicBezTo>
                  <a:cubicBezTo>
                    <a:pt x="2373631" y="750137"/>
                    <a:pt x="2373631" y="765270"/>
                    <a:pt x="2373631" y="780402"/>
                  </a:cubicBezTo>
                  <a:cubicBezTo>
                    <a:pt x="2377685" y="780402"/>
                    <a:pt x="2383765" y="780402"/>
                    <a:pt x="2387818" y="780402"/>
                  </a:cubicBezTo>
                  <a:cubicBezTo>
                    <a:pt x="2387818" y="776078"/>
                    <a:pt x="2387818" y="771755"/>
                    <a:pt x="2387818" y="767431"/>
                  </a:cubicBezTo>
                  <a:cubicBezTo>
                    <a:pt x="2393898" y="767431"/>
                    <a:pt x="2399978" y="767431"/>
                    <a:pt x="2404032" y="767431"/>
                  </a:cubicBezTo>
                  <a:cubicBezTo>
                    <a:pt x="2404032" y="706902"/>
                    <a:pt x="2404032" y="648534"/>
                    <a:pt x="2404032" y="588004"/>
                  </a:cubicBezTo>
                  <a:cubicBezTo>
                    <a:pt x="2406058" y="585842"/>
                    <a:pt x="2408085" y="583680"/>
                    <a:pt x="2410112" y="581518"/>
                  </a:cubicBezTo>
                  <a:cubicBezTo>
                    <a:pt x="2434432" y="581518"/>
                    <a:pt x="2458752" y="581518"/>
                    <a:pt x="2483073" y="581518"/>
                  </a:cubicBezTo>
                  <a:lnTo>
                    <a:pt x="2483073" y="590166"/>
                  </a:lnTo>
                  <a:lnTo>
                    <a:pt x="2493206" y="590166"/>
                  </a:lnTo>
                  <a:cubicBezTo>
                    <a:pt x="2493206" y="629078"/>
                    <a:pt x="2493206" y="667990"/>
                    <a:pt x="2493206" y="704740"/>
                  </a:cubicBezTo>
                  <a:cubicBezTo>
                    <a:pt x="2501313" y="704740"/>
                    <a:pt x="2507393" y="704740"/>
                    <a:pt x="2515500" y="704740"/>
                  </a:cubicBezTo>
                  <a:cubicBezTo>
                    <a:pt x="2515500" y="683122"/>
                    <a:pt x="2515500" y="661504"/>
                    <a:pt x="2515500" y="637725"/>
                  </a:cubicBezTo>
                  <a:cubicBezTo>
                    <a:pt x="2523606" y="637725"/>
                    <a:pt x="2533740" y="637725"/>
                    <a:pt x="2541847" y="637725"/>
                  </a:cubicBezTo>
                  <a:cubicBezTo>
                    <a:pt x="2543873" y="637725"/>
                    <a:pt x="2543873" y="635563"/>
                    <a:pt x="2545900" y="633401"/>
                  </a:cubicBezTo>
                  <a:lnTo>
                    <a:pt x="2554007" y="633401"/>
                  </a:lnTo>
                  <a:cubicBezTo>
                    <a:pt x="2556033" y="635563"/>
                    <a:pt x="2556033" y="637725"/>
                    <a:pt x="2558060" y="637725"/>
                  </a:cubicBezTo>
                  <a:cubicBezTo>
                    <a:pt x="2564140" y="637725"/>
                    <a:pt x="2572247" y="637725"/>
                    <a:pt x="2580354" y="637725"/>
                  </a:cubicBezTo>
                  <a:cubicBezTo>
                    <a:pt x="2580354" y="598813"/>
                    <a:pt x="2580354" y="559901"/>
                    <a:pt x="2580354" y="520989"/>
                  </a:cubicBezTo>
                  <a:cubicBezTo>
                    <a:pt x="2580368" y="520986"/>
                    <a:pt x="2581235" y="520822"/>
                    <a:pt x="2637101" y="510180"/>
                  </a:cubicBezTo>
                  <a:cubicBezTo>
                    <a:pt x="2637101" y="510187"/>
                    <a:pt x="2637101" y="510261"/>
                    <a:pt x="2637101" y="511261"/>
                  </a:cubicBezTo>
                  <a:lnTo>
                    <a:pt x="2637101" y="518827"/>
                  </a:lnTo>
                  <a:cubicBezTo>
                    <a:pt x="2637118" y="518827"/>
                    <a:pt x="2637762" y="518827"/>
                    <a:pt x="2663448" y="518827"/>
                  </a:cubicBezTo>
                  <a:cubicBezTo>
                    <a:pt x="2663448" y="518849"/>
                    <a:pt x="2663448" y="521220"/>
                    <a:pt x="2663448" y="773917"/>
                  </a:cubicBezTo>
                  <a:cubicBezTo>
                    <a:pt x="2669528" y="773917"/>
                    <a:pt x="2677635" y="773917"/>
                    <a:pt x="2685742" y="773917"/>
                  </a:cubicBezTo>
                  <a:cubicBezTo>
                    <a:pt x="2685742" y="771755"/>
                    <a:pt x="2685742" y="771755"/>
                    <a:pt x="2685742" y="769593"/>
                  </a:cubicBezTo>
                  <a:cubicBezTo>
                    <a:pt x="2689795" y="769593"/>
                    <a:pt x="2693848" y="769593"/>
                    <a:pt x="2697902" y="769593"/>
                  </a:cubicBezTo>
                  <a:cubicBezTo>
                    <a:pt x="2697902" y="771755"/>
                    <a:pt x="2697902" y="771755"/>
                    <a:pt x="2697902" y="773917"/>
                  </a:cubicBezTo>
                  <a:cubicBezTo>
                    <a:pt x="2706009" y="773917"/>
                    <a:pt x="2714115" y="773917"/>
                    <a:pt x="2722222" y="773917"/>
                  </a:cubicBezTo>
                  <a:cubicBezTo>
                    <a:pt x="2722222" y="769593"/>
                    <a:pt x="2722222" y="765270"/>
                    <a:pt x="2722222" y="760946"/>
                  </a:cubicBezTo>
                  <a:cubicBezTo>
                    <a:pt x="2732356" y="760946"/>
                    <a:pt x="2742489" y="760946"/>
                    <a:pt x="2750596" y="760946"/>
                  </a:cubicBezTo>
                  <a:cubicBezTo>
                    <a:pt x="2754649" y="756622"/>
                    <a:pt x="2758703" y="756622"/>
                    <a:pt x="2762756" y="756622"/>
                  </a:cubicBezTo>
                  <a:cubicBezTo>
                    <a:pt x="2768836" y="760946"/>
                    <a:pt x="2776943" y="760946"/>
                    <a:pt x="2783023" y="760946"/>
                  </a:cubicBezTo>
                  <a:cubicBezTo>
                    <a:pt x="2783023" y="754461"/>
                    <a:pt x="2783023" y="750137"/>
                    <a:pt x="2783023" y="743652"/>
                  </a:cubicBezTo>
                  <a:lnTo>
                    <a:pt x="2791130" y="743652"/>
                  </a:lnTo>
                  <a:cubicBezTo>
                    <a:pt x="2791130" y="739328"/>
                    <a:pt x="2791130" y="735005"/>
                    <a:pt x="2791130" y="730681"/>
                  </a:cubicBezTo>
                  <a:cubicBezTo>
                    <a:pt x="2809370" y="730681"/>
                    <a:pt x="2829637" y="730681"/>
                    <a:pt x="2847877" y="730681"/>
                  </a:cubicBezTo>
                  <a:cubicBezTo>
                    <a:pt x="2847877" y="719872"/>
                    <a:pt x="2847877" y="711225"/>
                    <a:pt x="2847877" y="700416"/>
                  </a:cubicBezTo>
                  <a:cubicBezTo>
                    <a:pt x="2853957" y="700416"/>
                    <a:pt x="2860037" y="700416"/>
                    <a:pt x="2866117" y="700416"/>
                  </a:cubicBezTo>
                  <a:cubicBezTo>
                    <a:pt x="2866117" y="698254"/>
                    <a:pt x="2866117" y="696093"/>
                    <a:pt x="2866117" y="693931"/>
                  </a:cubicBezTo>
                  <a:cubicBezTo>
                    <a:pt x="2870171" y="693931"/>
                    <a:pt x="2874224" y="693931"/>
                    <a:pt x="2878277" y="693931"/>
                  </a:cubicBezTo>
                  <a:cubicBezTo>
                    <a:pt x="2878277" y="696093"/>
                    <a:pt x="2878277" y="698254"/>
                    <a:pt x="2878277" y="700416"/>
                  </a:cubicBezTo>
                  <a:cubicBezTo>
                    <a:pt x="2884357" y="700416"/>
                    <a:pt x="2888411" y="700416"/>
                    <a:pt x="2894491" y="700416"/>
                  </a:cubicBezTo>
                  <a:cubicBezTo>
                    <a:pt x="2894491" y="715549"/>
                    <a:pt x="2894491" y="732843"/>
                    <a:pt x="2894491" y="750137"/>
                  </a:cubicBezTo>
                  <a:cubicBezTo>
                    <a:pt x="2904624" y="750137"/>
                    <a:pt x="2916785" y="750137"/>
                    <a:pt x="2926918" y="750137"/>
                  </a:cubicBezTo>
                  <a:cubicBezTo>
                    <a:pt x="2926918" y="741490"/>
                    <a:pt x="2926918" y="732843"/>
                    <a:pt x="2926918" y="724196"/>
                  </a:cubicBezTo>
                  <a:cubicBezTo>
                    <a:pt x="2939078" y="724196"/>
                    <a:pt x="2953265" y="724196"/>
                    <a:pt x="2965425" y="724196"/>
                  </a:cubicBezTo>
                  <a:cubicBezTo>
                    <a:pt x="2965425" y="713387"/>
                    <a:pt x="2965425" y="704740"/>
                    <a:pt x="2965425" y="693931"/>
                  </a:cubicBezTo>
                  <a:cubicBezTo>
                    <a:pt x="2981639" y="693931"/>
                    <a:pt x="2997852" y="693931"/>
                    <a:pt x="3014066" y="693931"/>
                  </a:cubicBezTo>
                  <a:cubicBezTo>
                    <a:pt x="3014066" y="693960"/>
                    <a:pt x="3014066" y="695735"/>
                    <a:pt x="3014066" y="805087"/>
                  </a:cubicBezTo>
                  <a:lnTo>
                    <a:pt x="3014066" y="818866"/>
                  </a:lnTo>
                  <a:lnTo>
                    <a:pt x="3079941" y="818866"/>
                  </a:lnTo>
                  <a:lnTo>
                    <a:pt x="3079941" y="924638"/>
                  </a:lnTo>
                  <a:lnTo>
                    <a:pt x="3079941" y="1030409"/>
                  </a:lnTo>
                  <a:lnTo>
                    <a:pt x="3079941" y="1160647"/>
                  </a:lnTo>
                  <a:lnTo>
                    <a:pt x="3014066" y="1160647"/>
                  </a:lnTo>
                  <a:lnTo>
                    <a:pt x="2842946" y="1160647"/>
                  </a:lnTo>
                  <a:lnTo>
                    <a:pt x="200958" y="1160647"/>
                  </a:lnTo>
                  <a:lnTo>
                    <a:pt x="200958" y="1126882"/>
                  </a:lnTo>
                  <a:lnTo>
                    <a:pt x="0" y="1126882"/>
                  </a:lnTo>
                  <a:lnTo>
                    <a:pt x="0" y="915339"/>
                  </a:lnTo>
                  <a:lnTo>
                    <a:pt x="103377" y="915339"/>
                  </a:lnTo>
                  <a:lnTo>
                    <a:pt x="103377" y="886329"/>
                  </a:lnTo>
                  <a:lnTo>
                    <a:pt x="55096" y="886329"/>
                  </a:lnTo>
                  <a:cubicBezTo>
                    <a:pt x="55096" y="886306"/>
                    <a:pt x="55096" y="884414"/>
                    <a:pt x="55096" y="724196"/>
                  </a:cubicBezTo>
                  <a:cubicBezTo>
                    <a:pt x="55107" y="724196"/>
                    <a:pt x="55578" y="724196"/>
                    <a:pt x="75363" y="724196"/>
                  </a:cubicBezTo>
                  <a:cubicBezTo>
                    <a:pt x="75367" y="724190"/>
                    <a:pt x="75404" y="724108"/>
                    <a:pt x="75870" y="723115"/>
                  </a:cubicBezTo>
                  <a:lnTo>
                    <a:pt x="79416" y="715549"/>
                  </a:lnTo>
                  <a:cubicBezTo>
                    <a:pt x="79425" y="715550"/>
                    <a:pt x="79538" y="715568"/>
                    <a:pt x="81190" y="715819"/>
                  </a:cubicBezTo>
                  <a:lnTo>
                    <a:pt x="93603" y="717710"/>
                  </a:lnTo>
                  <a:cubicBezTo>
                    <a:pt x="93606" y="717720"/>
                    <a:pt x="93644" y="717821"/>
                    <a:pt x="94110" y="719062"/>
                  </a:cubicBezTo>
                  <a:lnTo>
                    <a:pt x="97656" y="728519"/>
                  </a:lnTo>
                  <a:cubicBezTo>
                    <a:pt x="97670" y="728520"/>
                    <a:pt x="98266" y="728570"/>
                    <a:pt x="124003" y="730681"/>
                  </a:cubicBezTo>
                  <a:cubicBezTo>
                    <a:pt x="124003" y="730661"/>
                    <a:pt x="124003" y="729131"/>
                    <a:pt x="124003" y="607460"/>
                  </a:cubicBezTo>
                  <a:cubicBezTo>
                    <a:pt x="124012" y="607460"/>
                    <a:pt x="124131" y="607460"/>
                    <a:pt x="126030" y="607460"/>
                  </a:cubicBezTo>
                  <a:lnTo>
                    <a:pt x="140217" y="607460"/>
                  </a:lnTo>
                  <a:cubicBezTo>
                    <a:pt x="140217" y="607438"/>
                    <a:pt x="140217" y="605724"/>
                    <a:pt x="140217" y="471268"/>
                  </a:cubicBezTo>
                  <a:cubicBezTo>
                    <a:pt x="140225" y="471268"/>
                    <a:pt x="140333" y="471268"/>
                    <a:pt x="141990" y="471268"/>
                  </a:cubicBezTo>
                  <a:lnTo>
                    <a:pt x="154404" y="471268"/>
                  </a:lnTo>
                  <a:cubicBezTo>
                    <a:pt x="154404" y="471251"/>
                    <a:pt x="154404" y="469845"/>
                    <a:pt x="154404" y="356694"/>
                  </a:cubicBezTo>
                  <a:cubicBezTo>
                    <a:pt x="158457" y="354532"/>
                    <a:pt x="158457" y="354532"/>
                    <a:pt x="158457" y="328590"/>
                  </a:cubicBezTo>
                  <a:cubicBezTo>
                    <a:pt x="158464" y="328590"/>
                    <a:pt x="158584" y="328590"/>
                    <a:pt x="160484" y="328590"/>
                  </a:cubicBezTo>
                  <a:lnTo>
                    <a:pt x="174671" y="328590"/>
                  </a:lnTo>
                  <a:cubicBezTo>
                    <a:pt x="174682" y="328567"/>
                    <a:pt x="175288" y="327200"/>
                    <a:pt x="211151" y="246443"/>
                  </a:cubicBezTo>
                  <a:cubicBezTo>
                    <a:pt x="211151" y="246429"/>
                    <a:pt x="211185" y="244478"/>
                    <a:pt x="21520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058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0774EC0D-7B45-4CD5-A38E-978FE055C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71" y="1133932"/>
            <a:ext cx="4238172" cy="248783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1C6367D-934E-4775-BB02-0C5444862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230" y="1015060"/>
            <a:ext cx="5212668" cy="260670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3480F7D-72DA-4AD0-8835-BA49AA957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9371" y="3802745"/>
            <a:ext cx="9639526" cy="305525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77D3120-1FC7-DF9F-3A2A-0A568339D0D9}"/>
              </a:ext>
            </a:extLst>
          </p:cNvPr>
          <p:cNvSpPr/>
          <p:nvPr/>
        </p:nvSpPr>
        <p:spPr>
          <a:xfrm>
            <a:off x="1566596" y="264347"/>
            <a:ext cx="2252043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Wrangling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D3A15C0-CAEF-78C3-4C18-9F8659BEF6E7}"/>
              </a:ext>
            </a:extLst>
          </p:cNvPr>
          <p:cNvSpPr/>
          <p:nvPr/>
        </p:nvSpPr>
        <p:spPr>
          <a:xfrm>
            <a:off x="1650594" y="592773"/>
            <a:ext cx="833517" cy="3542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89453A-5B12-4F39-11E8-4F353C159A9C}"/>
              </a:ext>
            </a:extLst>
          </p:cNvPr>
          <p:cNvSpPr/>
          <p:nvPr/>
        </p:nvSpPr>
        <p:spPr>
          <a:xfrm>
            <a:off x="2675806" y="592773"/>
            <a:ext cx="1019246" cy="354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CBDD1E-B3FE-376A-64B2-EEA708257587}"/>
              </a:ext>
            </a:extLst>
          </p:cNvPr>
          <p:cNvSpPr/>
          <p:nvPr/>
        </p:nvSpPr>
        <p:spPr>
          <a:xfrm>
            <a:off x="4030722" y="266587"/>
            <a:ext cx="3170689" cy="761467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FAE083-E125-DAE4-5EDF-468B802136DA}"/>
              </a:ext>
            </a:extLst>
          </p:cNvPr>
          <p:cNvSpPr/>
          <p:nvPr/>
        </p:nvSpPr>
        <p:spPr>
          <a:xfrm>
            <a:off x="4071334" y="581312"/>
            <a:ext cx="991187" cy="3441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25CC29-F6FD-94CD-CE5D-222ED7044870}"/>
              </a:ext>
            </a:extLst>
          </p:cNvPr>
          <p:cNvSpPr/>
          <p:nvPr/>
        </p:nvSpPr>
        <p:spPr>
          <a:xfrm>
            <a:off x="5241663" y="587918"/>
            <a:ext cx="722776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713B2A1-E2C4-8204-588E-38D0211861E3}"/>
              </a:ext>
            </a:extLst>
          </p:cNvPr>
          <p:cNvSpPr/>
          <p:nvPr/>
        </p:nvSpPr>
        <p:spPr>
          <a:xfrm>
            <a:off x="6176521" y="587918"/>
            <a:ext cx="991187" cy="345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BD7FFD-3689-EEE0-6D13-0CF5A787AAD9}"/>
              </a:ext>
            </a:extLst>
          </p:cNvPr>
          <p:cNvSpPr/>
          <p:nvPr/>
        </p:nvSpPr>
        <p:spPr>
          <a:xfrm>
            <a:off x="7413494" y="264346"/>
            <a:ext cx="303500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EF88BA9-28F0-69DB-66E2-CA10E4C30559}"/>
              </a:ext>
            </a:extLst>
          </p:cNvPr>
          <p:cNvSpPr/>
          <p:nvPr/>
        </p:nvSpPr>
        <p:spPr>
          <a:xfrm>
            <a:off x="7550409" y="592773"/>
            <a:ext cx="740728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Method Selection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B4BA355-B365-A5E9-BF95-0865B9992042}"/>
              </a:ext>
            </a:extLst>
          </p:cNvPr>
          <p:cNvSpPr/>
          <p:nvPr/>
        </p:nvSpPr>
        <p:spPr>
          <a:xfrm>
            <a:off x="8505700" y="592410"/>
            <a:ext cx="931395" cy="3411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8E1FD5-4C3F-4038-99AC-8802EB35FBFF}"/>
              </a:ext>
            </a:extLst>
          </p:cNvPr>
          <p:cNvSpPr/>
          <p:nvPr/>
        </p:nvSpPr>
        <p:spPr>
          <a:xfrm>
            <a:off x="9600534" y="599144"/>
            <a:ext cx="731927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23656BB-9C9A-1F56-C32B-04FE59326AD4}"/>
              </a:ext>
            </a:extLst>
          </p:cNvPr>
          <p:cNvSpPr/>
          <p:nvPr/>
        </p:nvSpPr>
        <p:spPr>
          <a:xfrm>
            <a:off x="10674067" y="264345"/>
            <a:ext cx="802276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AED791E-B34A-69EE-1AF4-89980E1F88E2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1368673" y="645081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659AD24-DF85-3883-EC6D-3580F75202F6}"/>
              </a:ext>
            </a:extLst>
          </p:cNvPr>
          <p:cNvCxnSpPr>
            <a:cxnSpLocks/>
          </p:cNvCxnSpPr>
          <p:nvPr/>
        </p:nvCxnSpPr>
        <p:spPr>
          <a:xfrm flipV="1">
            <a:off x="3818895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F9AB2A0-721A-15D3-794C-A6571FBB5890}"/>
              </a:ext>
            </a:extLst>
          </p:cNvPr>
          <p:cNvCxnSpPr>
            <a:cxnSpLocks/>
          </p:cNvCxnSpPr>
          <p:nvPr/>
        </p:nvCxnSpPr>
        <p:spPr>
          <a:xfrm flipV="1">
            <a:off x="7215106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4BC8AF0-7CE0-1DE1-51C8-7DFEE4219A69}"/>
              </a:ext>
            </a:extLst>
          </p:cNvPr>
          <p:cNvCxnSpPr>
            <a:cxnSpLocks/>
          </p:cNvCxnSpPr>
          <p:nvPr/>
        </p:nvCxnSpPr>
        <p:spPr>
          <a:xfrm flipV="1">
            <a:off x="10462663" y="6551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3CE4E67-FB0B-0C76-1708-BB056E4132CA}"/>
              </a:ext>
            </a:extLst>
          </p:cNvPr>
          <p:cNvCxnSpPr>
            <a:cxnSpLocks/>
          </p:cNvCxnSpPr>
          <p:nvPr/>
        </p:nvCxnSpPr>
        <p:spPr>
          <a:xfrm flipV="1">
            <a:off x="2489261" y="766728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49C6264-60B5-5FB1-40C1-908875558888}"/>
              </a:ext>
            </a:extLst>
          </p:cNvPr>
          <p:cNvCxnSpPr>
            <a:cxnSpLocks/>
          </p:cNvCxnSpPr>
          <p:nvPr/>
        </p:nvCxnSpPr>
        <p:spPr>
          <a:xfrm flipV="1">
            <a:off x="5037938" y="77748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06D993-8C70-BF88-E5E0-4B695C40D4A6}"/>
              </a:ext>
            </a:extLst>
          </p:cNvPr>
          <p:cNvCxnSpPr>
            <a:cxnSpLocks/>
          </p:cNvCxnSpPr>
          <p:nvPr/>
        </p:nvCxnSpPr>
        <p:spPr>
          <a:xfrm flipV="1">
            <a:off x="5974392" y="758226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440B4C3-18CA-221F-913A-6F83A9E8556C}"/>
              </a:ext>
            </a:extLst>
          </p:cNvPr>
          <p:cNvCxnSpPr>
            <a:cxnSpLocks/>
          </p:cNvCxnSpPr>
          <p:nvPr/>
        </p:nvCxnSpPr>
        <p:spPr>
          <a:xfrm flipV="1">
            <a:off x="8303449" y="7582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21A2809-E73B-19D0-F8A4-CDF1DA16BB24}"/>
              </a:ext>
            </a:extLst>
          </p:cNvPr>
          <p:cNvCxnSpPr>
            <a:cxnSpLocks/>
          </p:cNvCxnSpPr>
          <p:nvPr/>
        </p:nvCxnSpPr>
        <p:spPr>
          <a:xfrm flipV="1">
            <a:off x="9402611" y="758224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A59A10F-A199-06EE-B372-0179794C83AE}"/>
              </a:ext>
            </a:extLst>
          </p:cNvPr>
          <p:cNvSpPr/>
          <p:nvPr/>
        </p:nvSpPr>
        <p:spPr>
          <a:xfrm>
            <a:off x="561451" y="264344"/>
            <a:ext cx="802276" cy="76146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2753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260218E3-80EC-446E-A5FB-D0C0C921DB61}"/>
              </a:ext>
            </a:extLst>
          </p:cNvPr>
          <p:cNvSpPr/>
          <p:nvPr/>
        </p:nvSpPr>
        <p:spPr>
          <a:xfrm>
            <a:off x="0" y="1099388"/>
            <a:ext cx="5553184" cy="5867467"/>
          </a:xfrm>
          <a:prstGeom prst="flowChartDocumen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5D51653-86CB-4277-B8E2-6C297F629901}"/>
              </a:ext>
            </a:extLst>
          </p:cNvPr>
          <p:cNvCxnSpPr>
            <a:cxnSpLocks/>
          </p:cNvCxnSpPr>
          <p:nvPr/>
        </p:nvCxnSpPr>
        <p:spPr>
          <a:xfrm>
            <a:off x="8706763" y="4417471"/>
            <a:ext cx="2635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173A897-B8A9-4269-8CE2-2A2ED3206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4" t="4782" r="3153" b="11148"/>
          <a:stretch/>
        </p:blipFill>
        <p:spPr>
          <a:xfrm>
            <a:off x="9039758" y="3372702"/>
            <a:ext cx="2819836" cy="20989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4A436DF-D037-4EE4-8B78-205B8BBBC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3" t="3653" r="4114" b="10899"/>
          <a:stretch/>
        </p:blipFill>
        <p:spPr>
          <a:xfrm>
            <a:off x="5859495" y="3319596"/>
            <a:ext cx="2819836" cy="215203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6D7A046-8CC4-4F7C-81E7-59E06ADEC991}"/>
              </a:ext>
            </a:extLst>
          </p:cNvPr>
          <p:cNvSpPr txBox="1"/>
          <p:nvPr/>
        </p:nvSpPr>
        <p:spPr>
          <a:xfrm>
            <a:off x="7013567" y="2019985"/>
            <a:ext cx="3631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Log-transformation of price: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8B1423-94A2-4E5C-8E64-4C2BFC6B9CB2}"/>
              </a:ext>
            </a:extLst>
          </p:cNvPr>
          <p:cNvSpPr txBox="1"/>
          <p:nvPr/>
        </p:nvSpPr>
        <p:spPr>
          <a:xfrm>
            <a:off x="229590" y="1336541"/>
            <a:ext cx="4961616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Linear Regression</a:t>
            </a:r>
          </a:p>
          <a:p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/>
                <a:cs typeface="Times New Roman"/>
              </a:rPr>
              <a:t>Models the relationship between one dependent variable and multiple independent variables as a hyperplane.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F63E070-B9B0-475C-8621-A9CB82291040}"/>
                  </a:ext>
                </a:extLst>
              </p:cNvPr>
              <p:cNvSpPr txBox="1"/>
              <p:nvPr/>
            </p:nvSpPr>
            <p:spPr>
              <a:xfrm>
                <a:off x="1112679" y="2445312"/>
                <a:ext cx="3567184" cy="726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400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sz="1400" i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400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0">
                          <a:latin typeface="Cambria Math" panose="02040503050406030204" pitchFamily="18" charset="0"/>
                        </a:rPr>
                        <m:t>=1,…, 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F63E070-B9B0-475C-8621-A9CB82291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79" y="2445312"/>
                <a:ext cx="3567184" cy="726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BA2B58-53EC-4D78-8D14-3219265C9EA9}"/>
                  </a:ext>
                </a:extLst>
              </p:cNvPr>
              <p:cNvSpPr txBox="1"/>
              <p:nvPr/>
            </p:nvSpPr>
            <p:spPr>
              <a:xfrm>
                <a:off x="1112679" y="3229895"/>
                <a:ext cx="2255520" cy="5156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𝑚𝑖𝑛</m:t>
                      </m:r>
                      <m:nary>
                        <m:naryPr>
                          <m:chr m:val="∑"/>
                          <m:limLoc m:val="subSup"/>
                          <m:grow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1BA2B58-53EC-4D78-8D14-3219265C9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679" y="3229895"/>
                <a:ext cx="2255520" cy="515654"/>
              </a:xfrm>
              <a:prstGeom prst="rect">
                <a:avLst/>
              </a:prstGeom>
              <a:blipFill>
                <a:blip r:embed="rId6"/>
                <a:stretch>
                  <a:fillRect t="-142857" b="-2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49DD6022-5709-499A-80F7-34F85B41DEAF}"/>
              </a:ext>
            </a:extLst>
          </p:cNvPr>
          <p:cNvSpPr txBox="1"/>
          <p:nvPr/>
        </p:nvSpPr>
        <p:spPr>
          <a:xfrm>
            <a:off x="-344413" y="4069243"/>
            <a:ext cx="5553184" cy="200054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915670" lvl="2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/>
                <a:cs typeface="Times New Roman"/>
              </a:rPr>
              <a:t>Performs exceptionally well for linear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Easier to implement, interpret and efficient to train</a:t>
            </a:r>
          </a:p>
          <a:p>
            <a:pPr lvl="2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5670" lvl="2" indent="-285750">
              <a:buFont typeface="Wingdings" panose="05000000000000000000" pitchFamily="2" charset="2"/>
              <a:buChar char="Ø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Drawbacks: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assumption of linearity between dependent and independent variables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It’s often quite prone to underfitting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55E168F-BA01-4BA8-A4CE-816A8F0A4F75}"/>
              </a:ext>
            </a:extLst>
          </p:cNvPr>
          <p:cNvCxnSpPr/>
          <p:nvPr/>
        </p:nvCxnSpPr>
        <p:spPr>
          <a:xfrm>
            <a:off x="6230828" y="2685613"/>
            <a:ext cx="5104829" cy="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299E8B5-23F4-E609-EABA-EC1C708C2DD5}"/>
              </a:ext>
            </a:extLst>
          </p:cNvPr>
          <p:cNvSpPr/>
          <p:nvPr/>
        </p:nvSpPr>
        <p:spPr>
          <a:xfrm>
            <a:off x="1566596" y="264347"/>
            <a:ext cx="2252043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Wrangling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D69BBCC-16BC-B620-4DCC-B7277E01D1F6}"/>
              </a:ext>
            </a:extLst>
          </p:cNvPr>
          <p:cNvSpPr/>
          <p:nvPr/>
        </p:nvSpPr>
        <p:spPr>
          <a:xfrm>
            <a:off x="1650594" y="592773"/>
            <a:ext cx="833517" cy="3542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37040E-006E-268E-B4F8-72A6C5528EE4}"/>
              </a:ext>
            </a:extLst>
          </p:cNvPr>
          <p:cNvSpPr/>
          <p:nvPr/>
        </p:nvSpPr>
        <p:spPr>
          <a:xfrm>
            <a:off x="2675806" y="592773"/>
            <a:ext cx="1019246" cy="354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2D6287F-C094-E0AF-19DB-D257B52605DF}"/>
              </a:ext>
            </a:extLst>
          </p:cNvPr>
          <p:cNvSpPr/>
          <p:nvPr/>
        </p:nvSpPr>
        <p:spPr>
          <a:xfrm>
            <a:off x="4030722" y="266587"/>
            <a:ext cx="317068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66B7592-9568-9DDE-9FE9-4D10598D7D6F}"/>
              </a:ext>
            </a:extLst>
          </p:cNvPr>
          <p:cNvSpPr/>
          <p:nvPr/>
        </p:nvSpPr>
        <p:spPr>
          <a:xfrm>
            <a:off x="4071334" y="581312"/>
            <a:ext cx="991187" cy="3441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86C7944-E990-9771-E59B-27EB0C8C0D37}"/>
              </a:ext>
            </a:extLst>
          </p:cNvPr>
          <p:cNvSpPr/>
          <p:nvPr/>
        </p:nvSpPr>
        <p:spPr>
          <a:xfrm>
            <a:off x="5241663" y="587918"/>
            <a:ext cx="722776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F8E1964-CC36-6E1A-63F6-B631ABACFDFD}"/>
              </a:ext>
            </a:extLst>
          </p:cNvPr>
          <p:cNvSpPr/>
          <p:nvPr/>
        </p:nvSpPr>
        <p:spPr>
          <a:xfrm>
            <a:off x="6176521" y="587918"/>
            <a:ext cx="991187" cy="345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1B97FD-B936-9315-7CE3-CF487FBB28E4}"/>
              </a:ext>
            </a:extLst>
          </p:cNvPr>
          <p:cNvSpPr/>
          <p:nvPr/>
        </p:nvSpPr>
        <p:spPr>
          <a:xfrm>
            <a:off x="7413494" y="264346"/>
            <a:ext cx="3035009" cy="761467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16899DE-6FBA-BAC7-3E12-D0785E85EB5B}"/>
              </a:ext>
            </a:extLst>
          </p:cNvPr>
          <p:cNvSpPr/>
          <p:nvPr/>
        </p:nvSpPr>
        <p:spPr>
          <a:xfrm>
            <a:off x="7550409" y="592773"/>
            <a:ext cx="740728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Method Selection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9B37BDC-C377-A7FA-7D1E-05F537B474B6}"/>
              </a:ext>
            </a:extLst>
          </p:cNvPr>
          <p:cNvSpPr/>
          <p:nvPr/>
        </p:nvSpPr>
        <p:spPr>
          <a:xfrm>
            <a:off x="8505700" y="592410"/>
            <a:ext cx="931395" cy="3411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075EC7F-21A8-3ACA-2D10-305A3F34B502}"/>
              </a:ext>
            </a:extLst>
          </p:cNvPr>
          <p:cNvSpPr/>
          <p:nvPr/>
        </p:nvSpPr>
        <p:spPr>
          <a:xfrm>
            <a:off x="9600534" y="599144"/>
            <a:ext cx="731927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D1BCF3A-D72A-9CFA-5359-D9CE5EF8C929}"/>
              </a:ext>
            </a:extLst>
          </p:cNvPr>
          <p:cNvSpPr/>
          <p:nvPr/>
        </p:nvSpPr>
        <p:spPr>
          <a:xfrm>
            <a:off x="10674067" y="264345"/>
            <a:ext cx="802276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46BFDA7-72AF-A1F5-8EEA-C0B78D3336EC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1368673" y="645081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8948FE3-E4A6-435A-D6D6-671C136BEA4F}"/>
              </a:ext>
            </a:extLst>
          </p:cNvPr>
          <p:cNvCxnSpPr>
            <a:cxnSpLocks/>
          </p:cNvCxnSpPr>
          <p:nvPr/>
        </p:nvCxnSpPr>
        <p:spPr>
          <a:xfrm flipV="1">
            <a:off x="3818895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CFE484A-53AC-07E9-ADA8-ECA8BC110169}"/>
              </a:ext>
            </a:extLst>
          </p:cNvPr>
          <p:cNvCxnSpPr>
            <a:cxnSpLocks/>
          </p:cNvCxnSpPr>
          <p:nvPr/>
        </p:nvCxnSpPr>
        <p:spPr>
          <a:xfrm flipV="1">
            <a:off x="7215106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422D403-013D-1E04-AE09-1DD84E748568}"/>
              </a:ext>
            </a:extLst>
          </p:cNvPr>
          <p:cNvCxnSpPr>
            <a:cxnSpLocks/>
          </p:cNvCxnSpPr>
          <p:nvPr/>
        </p:nvCxnSpPr>
        <p:spPr>
          <a:xfrm flipV="1">
            <a:off x="10462663" y="6551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F58C266-F762-AF48-0A33-AB4D1B87C92D}"/>
              </a:ext>
            </a:extLst>
          </p:cNvPr>
          <p:cNvCxnSpPr>
            <a:cxnSpLocks/>
          </p:cNvCxnSpPr>
          <p:nvPr/>
        </p:nvCxnSpPr>
        <p:spPr>
          <a:xfrm flipV="1">
            <a:off x="2489261" y="766728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A84FCF9-1FB9-0876-ABCB-402990F6B35C}"/>
              </a:ext>
            </a:extLst>
          </p:cNvPr>
          <p:cNvCxnSpPr>
            <a:cxnSpLocks/>
          </p:cNvCxnSpPr>
          <p:nvPr/>
        </p:nvCxnSpPr>
        <p:spPr>
          <a:xfrm flipV="1">
            <a:off x="5037938" y="77748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570202C-9DA1-614A-729D-5199446E3A17}"/>
              </a:ext>
            </a:extLst>
          </p:cNvPr>
          <p:cNvCxnSpPr>
            <a:cxnSpLocks/>
          </p:cNvCxnSpPr>
          <p:nvPr/>
        </p:nvCxnSpPr>
        <p:spPr>
          <a:xfrm flipV="1">
            <a:off x="5974392" y="758226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F8AA9AD-523A-6C6B-F1A9-E5D5FD026168}"/>
              </a:ext>
            </a:extLst>
          </p:cNvPr>
          <p:cNvCxnSpPr>
            <a:cxnSpLocks/>
          </p:cNvCxnSpPr>
          <p:nvPr/>
        </p:nvCxnSpPr>
        <p:spPr>
          <a:xfrm flipV="1">
            <a:off x="8303449" y="7582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060A46-C1FB-1F25-C5B1-ADB328D1B975}"/>
              </a:ext>
            </a:extLst>
          </p:cNvPr>
          <p:cNvCxnSpPr>
            <a:cxnSpLocks/>
          </p:cNvCxnSpPr>
          <p:nvPr/>
        </p:nvCxnSpPr>
        <p:spPr>
          <a:xfrm flipV="1">
            <a:off x="9402611" y="758224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CD2BEF3-A916-7551-4987-A18543DF1C0E}"/>
              </a:ext>
            </a:extLst>
          </p:cNvPr>
          <p:cNvSpPr/>
          <p:nvPr/>
        </p:nvSpPr>
        <p:spPr>
          <a:xfrm>
            <a:off x="561451" y="264344"/>
            <a:ext cx="802276" cy="76146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49083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76">
            <a:extLst>
              <a:ext uri="{FF2B5EF4-FFF2-40B4-BE49-F238E27FC236}">
                <a16:creationId xmlns:a16="http://schemas.microsoft.com/office/drawing/2014/main" id="{3DF6A3B6-F61E-42F5-8A2A-C9D5323C72A7}"/>
              </a:ext>
            </a:extLst>
          </p:cNvPr>
          <p:cNvGrpSpPr/>
          <p:nvPr/>
        </p:nvGrpSpPr>
        <p:grpSpPr>
          <a:xfrm flipH="1">
            <a:off x="6244297" y="1806373"/>
            <a:ext cx="1211932" cy="2707164"/>
            <a:chOff x="4748872" y="1806373"/>
            <a:chExt cx="1211932" cy="2707164"/>
          </a:xfrm>
        </p:grpSpPr>
        <p:cxnSp>
          <p:nvCxnSpPr>
            <p:cNvPr id="4" name="Elbow Connector 49">
              <a:extLst>
                <a:ext uri="{FF2B5EF4-FFF2-40B4-BE49-F238E27FC236}">
                  <a16:creationId xmlns:a16="http://schemas.microsoft.com/office/drawing/2014/main" id="{69245763-DA55-48AF-9948-55A0BAC7AF01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16625" y="3874095"/>
              <a:ext cx="671689" cy="607195"/>
            </a:xfrm>
            <a:prstGeom prst="bentConnector3">
              <a:avLst>
                <a:gd name="adj1" fmla="val 101050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50">
              <a:extLst>
                <a:ext uri="{FF2B5EF4-FFF2-40B4-BE49-F238E27FC236}">
                  <a16:creationId xmlns:a16="http://schemas.microsoft.com/office/drawing/2014/main" id="{0606CE5E-F801-4A6A-A473-48A7915D476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68193" y="2620926"/>
              <a:ext cx="2707163" cy="1078058"/>
            </a:xfrm>
            <a:prstGeom prst="bentConnector3">
              <a:avLst>
                <a:gd name="adj1" fmla="val 99962"/>
              </a:avLst>
            </a:prstGeom>
            <a:ln w="50800">
              <a:solidFill>
                <a:schemeClr val="tx1">
                  <a:lumMod val="75000"/>
                  <a:lumOff val="25000"/>
                </a:schemeClr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Elbow Connector 51">
            <a:extLst>
              <a:ext uri="{FF2B5EF4-FFF2-40B4-BE49-F238E27FC236}">
                <a16:creationId xmlns:a16="http://schemas.microsoft.com/office/drawing/2014/main" id="{306A392D-D819-453A-826F-816A941759F2}"/>
              </a:ext>
            </a:extLst>
          </p:cNvPr>
          <p:cNvCxnSpPr>
            <a:cxnSpLocks/>
          </p:cNvCxnSpPr>
          <p:nvPr/>
        </p:nvCxnSpPr>
        <p:spPr>
          <a:xfrm rot="16200000" flipV="1">
            <a:off x="4404557" y="3260679"/>
            <a:ext cx="1677348" cy="828368"/>
          </a:xfrm>
          <a:prstGeom prst="bentConnector3">
            <a:avLst>
              <a:gd name="adj1" fmla="val 99972"/>
            </a:avLst>
          </a:prstGeom>
          <a:ln w="50800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3">
            <a:extLst>
              <a:ext uri="{FF2B5EF4-FFF2-40B4-BE49-F238E27FC236}">
                <a16:creationId xmlns:a16="http://schemas.microsoft.com/office/drawing/2014/main" id="{F7A7EDE0-A260-4E20-B5A7-4C43F3800BA3}"/>
              </a:ext>
            </a:extLst>
          </p:cNvPr>
          <p:cNvSpPr/>
          <p:nvPr/>
        </p:nvSpPr>
        <p:spPr>
          <a:xfrm>
            <a:off x="7418776" y="1651108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자유형: 도형 94">
            <a:extLst>
              <a:ext uri="{FF2B5EF4-FFF2-40B4-BE49-F238E27FC236}">
                <a16:creationId xmlns:a16="http://schemas.microsoft.com/office/drawing/2014/main" id="{63444D9D-158C-44B0-9E85-3D1241067C9C}"/>
              </a:ext>
            </a:extLst>
          </p:cNvPr>
          <p:cNvSpPr/>
          <p:nvPr/>
        </p:nvSpPr>
        <p:spPr>
          <a:xfrm>
            <a:off x="4383916" y="1639280"/>
            <a:ext cx="431631" cy="382504"/>
          </a:xfrm>
          <a:custGeom>
            <a:avLst/>
            <a:gdLst>
              <a:gd name="connsiteX0" fmla="*/ 1290726 w 1677791"/>
              <a:gd name="connsiteY0" fmla="*/ 1211742 h 1486830"/>
              <a:gd name="connsiteX1" fmla="*/ 1212213 w 1677791"/>
              <a:gd name="connsiteY1" fmla="*/ 1263785 h 1486830"/>
              <a:gd name="connsiteX2" fmla="*/ 1210535 w 1677791"/>
              <a:gd name="connsiteY2" fmla="*/ 1272092 h 1486830"/>
              <a:gd name="connsiteX3" fmla="*/ 1210535 w 1677791"/>
              <a:gd name="connsiteY3" fmla="*/ 1321812 h 1486830"/>
              <a:gd name="connsiteX4" fmla="*/ 1212213 w 1677791"/>
              <a:gd name="connsiteY4" fmla="*/ 1330120 h 1486830"/>
              <a:gd name="connsiteX5" fmla="*/ 1290726 w 1677791"/>
              <a:gd name="connsiteY5" fmla="*/ 1382162 h 1486830"/>
              <a:gd name="connsiteX6" fmla="*/ 1375936 w 1677791"/>
              <a:gd name="connsiteY6" fmla="*/ 1296952 h 1486830"/>
              <a:gd name="connsiteX7" fmla="*/ 1290726 w 1677791"/>
              <a:gd name="connsiteY7" fmla="*/ 1211742 h 1486830"/>
              <a:gd name="connsiteX8" fmla="*/ 682149 w 1677791"/>
              <a:gd name="connsiteY8" fmla="*/ 1211742 h 1486830"/>
              <a:gd name="connsiteX9" fmla="*/ 596939 w 1677791"/>
              <a:gd name="connsiteY9" fmla="*/ 1296952 h 1486830"/>
              <a:gd name="connsiteX10" fmla="*/ 682149 w 1677791"/>
              <a:gd name="connsiteY10" fmla="*/ 1382162 h 1486830"/>
              <a:gd name="connsiteX11" fmla="*/ 767359 w 1677791"/>
              <a:gd name="connsiteY11" fmla="*/ 1296952 h 1486830"/>
              <a:gd name="connsiteX12" fmla="*/ 682149 w 1677791"/>
              <a:gd name="connsiteY12" fmla="*/ 1211742 h 1486830"/>
              <a:gd name="connsiteX13" fmla="*/ 1392841 w 1677791"/>
              <a:gd name="connsiteY13" fmla="*/ 640871 h 1486830"/>
              <a:gd name="connsiteX14" fmla="*/ 1360870 w 1677791"/>
              <a:gd name="connsiteY14" fmla="*/ 788070 h 1486830"/>
              <a:gd name="connsiteX15" fmla="*/ 625002 w 1677791"/>
              <a:gd name="connsiteY15" fmla="*/ 791267 h 1486830"/>
              <a:gd name="connsiteX16" fmla="*/ 577044 w 1677791"/>
              <a:gd name="connsiteY16" fmla="*/ 650464 h 1486830"/>
              <a:gd name="connsiteX17" fmla="*/ 1444679 w 1677791"/>
              <a:gd name="connsiteY17" fmla="*/ 433897 h 1486830"/>
              <a:gd name="connsiteX18" fmla="*/ 1406313 w 1677791"/>
              <a:gd name="connsiteY18" fmla="*/ 574698 h 1486830"/>
              <a:gd name="connsiteX19" fmla="*/ 543426 w 1677791"/>
              <a:gd name="connsiteY19" fmla="*/ 584292 h 1486830"/>
              <a:gd name="connsiteX20" fmla="*/ 492271 w 1677791"/>
              <a:gd name="connsiteY20" fmla="*/ 437094 h 1486830"/>
              <a:gd name="connsiteX21" fmla="*/ 393221 w 1677791"/>
              <a:gd name="connsiteY21" fmla="*/ 348324 h 1486830"/>
              <a:gd name="connsiteX22" fmla="*/ 580583 w 1677791"/>
              <a:gd name="connsiteY22" fmla="*/ 864764 h 1486830"/>
              <a:gd name="connsiteX23" fmla="*/ 1407174 w 1677791"/>
              <a:gd name="connsiteY23" fmla="*/ 864764 h 1486830"/>
              <a:gd name="connsiteX24" fmla="*/ 1508184 w 1677791"/>
              <a:gd name="connsiteY24" fmla="*/ 348324 h 1486830"/>
              <a:gd name="connsiteX25" fmla="*/ 34808 w 1677791"/>
              <a:gd name="connsiteY25" fmla="*/ 0 h 1486830"/>
              <a:gd name="connsiteX26" fmla="*/ 294110 w 1677791"/>
              <a:gd name="connsiteY26" fmla="*/ 64594 h 1486830"/>
              <a:gd name="connsiteX27" fmla="*/ 292553 w 1677791"/>
              <a:gd name="connsiteY27" fmla="*/ 70844 h 1486830"/>
              <a:gd name="connsiteX28" fmla="*/ 340979 w 1677791"/>
              <a:gd name="connsiteY28" fmla="*/ 204324 h 1486830"/>
              <a:gd name="connsiteX29" fmla="*/ 1536349 w 1677791"/>
              <a:gd name="connsiteY29" fmla="*/ 204324 h 1486830"/>
              <a:gd name="connsiteX30" fmla="*/ 1536474 w 1677791"/>
              <a:gd name="connsiteY30" fmla="*/ 203688 h 1486830"/>
              <a:gd name="connsiteX31" fmla="*/ 1579508 w 1677791"/>
              <a:gd name="connsiteY31" fmla="*/ 204324 h 1486830"/>
              <a:gd name="connsiteX32" fmla="*/ 1631907 w 1677791"/>
              <a:gd name="connsiteY32" fmla="*/ 204324 h 1486830"/>
              <a:gd name="connsiteX33" fmla="*/ 1631907 w 1677791"/>
              <a:gd name="connsiteY33" fmla="*/ 205098 h 1486830"/>
              <a:gd name="connsiteX34" fmla="*/ 1677791 w 1677791"/>
              <a:gd name="connsiteY34" fmla="*/ 205776 h 1486830"/>
              <a:gd name="connsiteX35" fmla="*/ 1525738 w 1677791"/>
              <a:gd name="connsiteY35" fmla="*/ 1008764 h 1486830"/>
              <a:gd name="connsiteX36" fmla="*/ 1518818 w 1677791"/>
              <a:gd name="connsiteY36" fmla="*/ 1007409 h 1486830"/>
              <a:gd name="connsiteX37" fmla="*/ 1518818 w 1677791"/>
              <a:gd name="connsiteY37" fmla="*/ 1008764 h 1486830"/>
              <a:gd name="connsiteX38" fmla="*/ 632825 w 1677791"/>
              <a:gd name="connsiteY38" fmla="*/ 1008764 h 1486830"/>
              <a:gd name="connsiteX39" fmla="*/ 668973 w 1677791"/>
              <a:gd name="connsiteY39" fmla="*/ 1108403 h 1486830"/>
              <a:gd name="connsiteX40" fmla="*/ 682149 w 1677791"/>
              <a:gd name="connsiteY40" fmla="*/ 1107074 h 1486830"/>
              <a:gd name="connsiteX41" fmla="*/ 816413 w 1677791"/>
              <a:gd name="connsiteY41" fmla="*/ 1162688 h 1486830"/>
              <a:gd name="connsiteX42" fmla="*/ 853014 w 1677791"/>
              <a:gd name="connsiteY42" fmla="*/ 1216974 h 1486830"/>
              <a:gd name="connsiteX43" fmla="*/ 1119861 w 1677791"/>
              <a:gd name="connsiteY43" fmla="*/ 1216974 h 1486830"/>
              <a:gd name="connsiteX44" fmla="*/ 1156462 w 1677791"/>
              <a:gd name="connsiteY44" fmla="*/ 1162688 h 1486830"/>
              <a:gd name="connsiteX45" fmla="*/ 1290726 w 1677791"/>
              <a:gd name="connsiteY45" fmla="*/ 1107074 h 1486830"/>
              <a:gd name="connsiteX46" fmla="*/ 1480604 w 1677791"/>
              <a:gd name="connsiteY46" fmla="*/ 1296952 h 1486830"/>
              <a:gd name="connsiteX47" fmla="*/ 1290726 w 1677791"/>
              <a:gd name="connsiteY47" fmla="*/ 1486830 h 1486830"/>
              <a:gd name="connsiteX48" fmla="*/ 1115770 w 1677791"/>
              <a:gd name="connsiteY48" fmla="*/ 1370861 h 1486830"/>
              <a:gd name="connsiteX49" fmla="*/ 1113774 w 1677791"/>
              <a:gd name="connsiteY49" fmla="*/ 1360974 h 1486830"/>
              <a:gd name="connsiteX50" fmla="*/ 859102 w 1677791"/>
              <a:gd name="connsiteY50" fmla="*/ 1360974 h 1486830"/>
              <a:gd name="connsiteX51" fmla="*/ 857106 w 1677791"/>
              <a:gd name="connsiteY51" fmla="*/ 1370861 h 1486830"/>
              <a:gd name="connsiteX52" fmla="*/ 682149 w 1677791"/>
              <a:gd name="connsiteY52" fmla="*/ 1486830 h 1486830"/>
              <a:gd name="connsiteX53" fmla="*/ 492271 w 1677791"/>
              <a:gd name="connsiteY53" fmla="*/ 1296952 h 1486830"/>
              <a:gd name="connsiteX54" fmla="*/ 507193 w 1677791"/>
              <a:gd name="connsiteY54" fmla="*/ 1223043 h 1486830"/>
              <a:gd name="connsiteX55" fmla="*/ 539822 w 1677791"/>
              <a:gd name="connsiteY55" fmla="*/ 1174647 h 1486830"/>
              <a:gd name="connsiteX56" fmla="*/ 180691 w 1677791"/>
              <a:gd name="connsiteY56" fmla="*/ 184741 h 1486830"/>
              <a:gd name="connsiteX57" fmla="*/ 0 w 1677791"/>
              <a:gd name="connsiteY57" fmla="*/ 139730 h 1486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677791" h="1486830">
                <a:moveTo>
                  <a:pt x="1290726" y="1211742"/>
                </a:moveTo>
                <a:cubicBezTo>
                  <a:pt x="1255431" y="1211742"/>
                  <a:pt x="1225148" y="1233202"/>
                  <a:pt x="1212213" y="1263785"/>
                </a:cubicBezTo>
                <a:lnTo>
                  <a:pt x="1210535" y="1272092"/>
                </a:lnTo>
                <a:lnTo>
                  <a:pt x="1210535" y="1321812"/>
                </a:lnTo>
                <a:lnTo>
                  <a:pt x="1212213" y="1330120"/>
                </a:lnTo>
                <a:cubicBezTo>
                  <a:pt x="1225148" y="1360703"/>
                  <a:pt x="1255431" y="1382162"/>
                  <a:pt x="1290726" y="1382162"/>
                </a:cubicBezTo>
                <a:cubicBezTo>
                  <a:pt x="1337786" y="1382162"/>
                  <a:pt x="1375936" y="1344012"/>
                  <a:pt x="1375936" y="1296952"/>
                </a:cubicBezTo>
                <a:cubicBezTo>
                  <a:pt x="1375936" y="1249892"/>
                  <a:pt x="1337786" y="1211742"/>
                  <a:pt x="1290726" y="1211742"/>
                </a:cubicBezTo>
                <a:close/>
                <a:moveTo>
                  <a:pt x="682149" y="1211742"/>
                </a:moveTo>
                <a:cubicBezTo>
                  <a:pt x="635089" y="1211742"/>
                  <a:pt x="596939" y="1249892"/>
                  <a:pt x="596939" y="1296952"/>
                </a:cubicBezTo>
                <a:cubicBezTo>
                  <a:pt x="596939" y="1344012"/>
                  <a:pt x="635089" y="1382162"/>
                  <a:pt x="682149" y="1382162"/>
                </a:cubicBezTo>
                <a:cubicBezTo>
                  <a:pt x="729209" y="1382162"/>
                  <a:pt x="767359" y="1344012"/>
                  <a:pt x="767359" y="1296952"/>
                </a:cubicBezTo>
                <a:cubicBezTo>
                  <a:pt x="767359" y="1249892"/>
                  <a:pt x="729209" y="1211742"/>
                  <a:pt x="682149" y="1211742"/>
                </a:cubicBezTo>
                <a:close/>
                <a:moveTo>
                  <a:pt x="1392841" y="640871"/>
                </a:moveTo>
                <a:lnTo>
                  <a:pt x="1360870" y="788070"/>
                </a:lnTo>
                <a:lnTo>
                  <a:pt x="625002" y="791267"/>
                </a:lnTo>
                <a:lnTo>
                  <a:pt x="577044" y="650464"/>
                </a:lnTo>
                <a:close/>
                <a:moveTo>
                  <a:pt x="1444679" y="433897"/>
                </a:moveTo>
                <a:lnTo>
                  <a:pt x="1406313" y="574698"/>
                </a:lnTo>
                <a:lnTo>
                  <a:pt x="543426" y="584292"/>
                </a:lnTo>
                <a:lnTo>
                  <a:pt x="492271" y="437094"/>
                </a:lnTo>
                <a:close/>
                <a:moveTo>
                  <a:pt x="393221" y="348324"/>
                </a:moveTo>
                <a:lnTo>
                  <a:pt x="580583" y="864764"/>
                </a:lnTo>
                <a:lnTo>
                  <a:pt x="1407174" y="864764"/>
                </a:lnTo>
                <a:lnTo>
                  <a:pt x="1508184" y="348324"/>
                </a:lnTo>
                <a:close/>
                <a:moveTo>
                  <a:pt x="34808" y="0"/>
                </a:moveTo>
                <a:lnTo>
                  <a:pt x="294110" y="64594"/>
                </a:lnTo>
                <a:lnTo>
                  <a:pt x="292553" y="70844"/>
                </a:lnTo>
                <a:lnTo>
                  <a:pt x="340979" y="204324"/>
                </a:lnTo>
                <a:lnTo>
                  <a:pt x="1536349" y="204324"/>
                </a:lnTo>
                <a:lnTo>
                  <a:pt x="1536474" y="203688"/>
                </a:lnTo>
                <a:lnTo>
                  <a:pt x="1579508" y="204324"/>
                </a:lnTo>
                <a:lnTo>
                  <a:pt x="1631907" y="204324"/>
                </a:lnTo>
                <a:lnTo>
                  <a:pt x="1631907" y="205098"/>
                </a:lnTo>
                <a:lnTo>
                  <a:pt x="1677791" y="205776"/>
                </a:lnTo>
                <a:lnTo>
                  <a:pt x="1525738" y="1008764"/>
                </a:lnTo>
                <a:lnTo>
                  <a:pt x="1518818" y="1007409"/>
                </a:lnTo>
                <a:lnTo>
                  <a:pt x="1518818" y="1008764"/>
                </a:lnTo>
                <a:lnTo>
                  <a:pt x="632825" y="1008764"/>
                </a:lnTo>
                <a:lnTo>
                  <a:pt x="668973" y="1108403"/>
                </a:lnTo>
                <a:lnTo>
                  <a:pt x="682149" y="1107074"/>
                </a:lnTo>
                <a:cubicBezTo>
                  <a:pt x="734583" y="1107074"/>
                  <a:pt x="782052" y="1128327"/>
                  <a:pt x="816413" y="1162688"/>
                </a:cubicBezTo>
                <a:lnTo>
                  <a:pt x="853014" y="1216974"/>
                </a:lnTo>
                <a:lnTo>
                  <a:pt x="1119861" y="1216974"/>
                </a:lnTo>
                <a:lnTo>
                  <a:pt x="1156462" y="1162688"/>
                </a:lnTo>
                <a:cubicBezTo>
                  <a:pt x="1190823" y="1128327"/>
                  <a:pt x="1238293" y="1107074"/>
                  <a:pt x="1290726" y="1107074"/>
                </a:cubicBezTo>
                <a:cubicBezTo>
                  <a:pt x="1395593" y="1107074"/>
                  <a:pt x="1480604" y="1192085"/>
                  <a:pt x="1480604" y="1296952"/>
                </a:cubicBezTo>
                <a:cubicBezTo>
                  <a:pt x="1480604" y="1401819"/>
                  <a:pt x="1395593" y="1486830"/>
                  <a:pt x="1290726" y="1486830"/>
                </a:cubicBezTo>
                <a:cubicBezTo>
                  <a:pt x="1212076" y="1486830"/>
                  <a:pt x="1144595" y="1439012"/>
                  <a:pt x="1115770" y="1370861"/>
                </a:cubicBezTo>
                <a:lnTo>
                  <a:pt x="1113774" y="1360974"/>
                </a:lnTo>
                <a:lnTo>
                  <a:pt x="859102" y="1360974"/>
                </a:lnTo>
                <a:lnTo>
                  <a:pt x="857106" y="1370861"/>
                </a:lnTo>
                <a:cubicBezTo>
                  <a:pt x="828281" y="1439012"/>
                  <a:pt x="760800" y="1486830"/>
                  <a:pt x="682149" y="1486830"/>
                </a:cubicBezTo>
                <a:cubicBezTo>
                  <a:pt x="577282" y="1486830"/>
                  <a:pt x="492271" y="1401819"/>
                  <a:pt x="492271" y="1296952"/>
                </a:cubicBezTo>
                <a:cubicBezTo>
                  <a:pt x="492271" y="1270736"/>
                  <a:pt x="497584" y="1245760"/>
                  <a:pt x="507193" y="1223043"/>
                </a:cubicBezTo>
                <a:lnTo>
                  <a:pt x="539822" y="1174647"/>
                </a:lnTo>
                <a:lnTo>
                  <a:pt x="180691" y="184741"/>
                </a:lnTo>
                <a:lnTo>
                  <a:pt x="0" y="13973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84B297A-44B7-417F-8757-9F7911DCA969}"/>
              </a:ext>
            </a:extLst>
          </p:cNvPr>
          <p:cNvSpPr txBox="1"/>
          <p:nvPr/>
        </p:nvSpPr>
        <p:spPr>
          <a:xfrm>
            <a:off x="8211620" y="1490036"/>
            <a:ext cx="334162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for nonlinear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effort for data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for interpretation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2F5FAFF-A1FC-4222-8029-CCEF8C539B63}"/>
              </a:ext>
            </a:extLst>
          </p:cNvPr>
          <p:cNvSpPr/>
          <p:nvPr/>
        </p:nvSpPr>
        <p:spPr>
          <a:xfrm>
            <a:off x="7270014" y="3540127"/>
            <a:ext cx="671669" cy="671669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Oval 1">
            <a:extLst>
              <a:ext uri="{FF2B5EF4-FFF2-40B4-BE49-F238E27FC236}">
                <a16:creationId xmlns:a16="http://schemas.microsoft.com/office/drawing/2014/main" id="{6D49323D-8C0A-403C-94B0-44C76255CAA4}"/>
              </a:ext>
            </a:extLst>
          </p:cNvPr>
          <p:cNvSpPr/>
          <p:nvPr/>
        </p:nvSpPr>
        <p:spPr>
          <a:xfrm>
            <a:off x="7426584" y="3658689"/>
            <a:ext cx="358525" cy="434545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Oval 1">
            <a:extLst>
              <a:ext uri="{FF2B5EF4-FFF2-40B4-BE49-F238E27FC236}">
                <a16:creationId xmlns:a16="http://schemas.microsoft.com/office/drawing/2014/main" id="{93901737-ADF3-48EE-A82E-07F3448F0ED5}"/>
              </a:ext>
            </a:extLst>
          </p:cNvPr>
          <p:cNvSpPr/>
          <p:nvPr/>
        </p:nvSpPr>
        <p:spPr>
          <a:xfrm>
            <a:off x="9673964" y="4112831"/>
            <a:ext cx="358525" cy="434545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Oval 1">
            <a:extLst>
              <a:ext uri="{FF2B5EF4-FFF2-40B4-BE49-F238E27FC236}">
                <a16:creationId xmlns:a16="http://schemas.microsoft.com/office/drawing/2014/main" id="{24DCEEBE-A513-49C8-B62D-7E77260E51F5}"/>
              </a:ext>
            </a:extLst>
          </p:cNvPr>
          <p:cNvSpPr/>
          <p:nvPr/>
        </p:nvSpPr>
        <p:spPr>
          <a:xfrm>
            <a:off x="7396019" y="2359022"/>
            <a:ext cx="358525" cy="434545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C781135-833A-4B81-A0B9-29DF56D854A4}"/>
              </a:ext>
            </a:extLst>
          </p:cNvPr>
          <p:cNvSpPr/>
          <p:nvPr/>
        </p:nvSpPr>
        <p:spPr>
          <a:xfrm>
            <a:off x="7239452" y="1507368"/>
            <a:ext cx="671669" cy="671669"/>
          </a:xfrm>
          <a:prstGeom prst="rect">
            <a:avLst/>
          </a:prstGeom>
          <a:solidFill>
            <a:schemeClr val="accent2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Oval 1">
            <a:extLst>
              <a:ext uri="{FF2B5EF4-FFF2-40B4-BE49-F238E27FC236}">
                <a16:creationId xmlns:a16="http://schemas.microsoft.com/office/drawing/2014/main" id="{285CDAC8-285A-43CB-8399-31FF1E2BB983}"/>
              </a:ext>
            </a:extLst>
          </p:cNvPr>
          <p:cNvSpPr/>
          <p:nvPr/>
        </p:nvSpPr>
        <p:spPr>
          <a:xfrm>
            <a:off x="7396022" y="1625930"/>
            <a:ext cx="358525" cy="434545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ounded Rectangle 3">
            <a:extLst>
              <a:ext uri="{FF2B5EF4-FFF2-40B4-BE49-F238E27FC236}">
                <a16:creationId xmlns:a16="http://schemas.microsoft.com/office/drawing/2014/main" id="{6526C0E8-F279-457D-91C6-A0F57A0F05DA}"/>
              </a:ext>
            </a:extLst>
          </p:cNvPr>
          <p:cNvSpPr/>
          <p:nvPr/>
        </p:nvSpPr>
        <p:spPr>
          <a:xfrm>
            <a:off x="4448837" y="2578032"/>
            <a:ext cx="358851" cy="358851"/>
          </a:xfrm>
          <a:custGeom>
            <a:avLst/>
            <a:gdLst/>
            <a:ahLst/>
            <a:cxnLst/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48643" y="674567"/>
                  <a:pt x="3369037" y="759137"/>
                </a:cubicBezTo>
                <a:cubicBezTo>
                  <a:pt x="3391941" y="611142"/>
                  <a:pt x="3398988" y="447290"/>
                  <a:pt x="3443034" y="304580"/>
                </a:cubicBezTo>
                <a:cubicBezTo>
                  <a:pt x="3382140" y="251394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F477422-4C4F-4DD7-A632-C33E1560E385}"/>
              </a:ext>
            </a:extLst>
          </p:cNvPr>
          <p:cNvSpPr/>
          <p:nvPr/>
        </p:nvSpPr>
        <p:spPr>
          <a:xfrm>
            <a:off x="4269513" y="2434292"/>
            <a:ext cx="671669" cy="67166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Oval 1">
            <a:extLst>
              <a:ext uri="{FF2B5EF4-FFF2-40B4-BE49-F238E27FC236}">
                <a16:creationId xmlns:a16="http://schemas.microsoft.com/office/drawing/2014/main" id="{3C4624B7-4D9F-467D-8F8D-A1FAD166C4ED}"/>
              </a:ext>
            </a:extLst>
          </p:cNvPr>
          <p:cNvSpPr/>
          <p:nvPr/>
        </p:nvSpPr>
        <p:spPr>
          <a:xfrm>
            <a:off x="4426083" y="2552854"/>
            <a:ext cx="358525" cy="434545"/>
          </a:xfrm>
          <a:custGeom>
            <a:avLst/>
            <a:gdLst/>
            <a:ahLst/>
            <a:cxnLst/>
            <a:rect l="l" t="t" r="r" b="b"/>
            <a:pathLst>
              <a:path w="3254409" h="3944462">
                <a:moveTo>
                  <a:pt x="1259449" y="3654708"/>
                </a:moveTo>
                <a:lnTo>
                  <a:pt x="2056275" y="3654708"/>
                </a:lnTo>
                <a:lnTo>
                  <a:pt x="2056275" y="3799585"/>
                </a:lnTo>
                <a:cubicBezTo>
                  <a:pt x="2056275" y="3879598"/>
                  <a:pt x="1877900" y="3944462"/>
                  <a:pt x="1657862" y="3944462"/>
                </a:cubicBezTo>
                <a:cubicBezTo>
                  <a:pt x="1437825" y="3944462"/>
                  <a:pt x="1259449" y="3879598"/>
                  <a:pt x="1259449" y="3799585"/>
                </a:cubicBezTo>
                <a:close/>
                <a:moveTo>
                  <a:pt x="1261196" y="3409579"/>
                </a:moveTo>
                <a:lnTo>
                  <a:pt x="2054529" y="3409579"/>
                </a:lnTo>
                <a:cubicBezTo>
                  <a:pt x="2095500" y="3409579"/>
                  <a:pt x="2128714" y="3442793"/>
                  <a:pt x="2128714" y="3483764"/>
                </a:cubicBezTo>
                <a:lnTo>
                  <a:pt x="2128714" y="3516511"/>
                </a:lnTo>
                <a:cubicBezTo>
                  <a:pt x="2128714" y="3557481"/>
                  <a:pt x="2095500" y="3590696"/>
                  <a:pt x="2054529" y="3590696"/>
                </a:cubicBezTo>
                <a:lnTo>
                  <a:pt x="1261196" y="3590696"/>
                </a:lnTo>
                <a:cubicBezTo>
                  <a:pt x="1220225" y="3590696"/>
                  <a:pt x="1187011" y="3557481"/>
                  <a:pt x="1187011" y="3516511"/>
                </a:cubicBezTo>
                <a:lnTo>
                  <a:pt x="1187011" y="3483764"/>
                </a:lnTo>
                <a:cubicBezTo>
                  <a:pt x="1187011" y="3442793"/>
                  <a:pt x="1220225" y="3409579"/>
                  <a:pt x="1261196" y="3409579"/>
                </a:cubicBezTo>
                <a:close/>
                <a:moveTo>
                  <a:pt x="1224976" y="3164451"/>
                </a:moveTo>
                <a:lnTo>
                  <a:pt x="2090747" y="3164451"/>
                </a:lnTo>
                <a:cubicBezTo>
                  <a:pt x="2131719" y="3164451"/>
                  <a:pt x="2164933" y="3197665"/>
                  <a:pt x="2164933" y="3238636"/>
                </a:cubicBezTo>
                <a:lnTo>
                  <a:pt x="2164933" y="3271382"/>
                </a:lnTo>
                <a:cubicBezTo>
                  <a:pt x="2164933" y="3312353"/>
                  <a:pt x="2131719" y="3345567"/>
                  <a:pt x="2090747" y="3345567"/>
                </a:cubicBezTo>
                <a:lnTo>
                  <a:pt x="1224976" y="3345567"/>
                </a:lnTo>
                <a:cubicBezTo>
                  <a:pt x="1184005" y="3345567"/>
                  <a:pt x="1150791" y="3312353"/>
                  <a:pt x="1150791" y="3271382"/>
                </a:cubicBezTo>
                <a:lnTo>
                  <a:pt x="1150791" y="3238636"/>
                </a:lnTo>
                <a:cubicBezTo>
                  <a:pt x="1150791" y="3197665"/>
                  <a:pt x="1184005" y="3164451"/>
                  <a:pt x="1224976" y="3164451"/>
                </a:cubicBezTo>
                <a:close/>
                <a:moveTo>
                  <a:pt x="1188757" y="2919322"/>
                </a:moveTo>
                <a:lnTo>
                  <a:pt x="2126967" y="2919322"/>
                </a:lnTo>
                <a:cubicBezTo>
                  <a:pt x="2167938" y="2919322"/>
                  <a:pt x="2201152" y="2952536"/>
                  <a:pt x="2201152" y="2993507"/>
                </a:cubicBezTo>
                <a:lnTo>
                  <a:pt x="2201152" y="3026254"/>
                </a:lnTo>
                <a:cubicBezTo>
                  <a:pt x="2201152" y="3067224"/>
                  <a:pt x="2167938" y="3100439"/>
                  <a:pt x="2126967" y="3100439"/>
                </a:cubicBezTo>
                <a:lnTo>
                  <a:pt x="1188757" y="3100439"/>
                </a:lnTo>
                <a:cubicBezTo>
                  <a:pt x="1147785" y="3100439"/>
                  <a:pt x="1114571" y="3067224"/>
                  <a:pt x="1114571" y="3026254"/>
                </a:cubicBezTo>
                <a:lnTo>
                  <a:pt x="1114571" y="2993507"/>
                </a:lnTo>
                <a:cubicBezTo>
                  <a:pt x="1114571" y="2952536"/>
                  <a:pt x="1147785" y="2919322"/>
                  <a:pt x="1188757" y="2919322"/>
                </a:cubicBezTo>
                <a:close/>
                <a:moveTo>
                  <a:pt x="1574533" y="1620510"/>
                </a:moveTo>
                <a:cubicBezTo>
                  <a:pt x="1552384" y="1644018"/>
                  <a:pt x="1521864" y="1658080"/>
                  <a:pt x="1488300" y="1658080"/>
                </a:cubicBezTo>
                <a:cubicBezTo>
                  <a:pt x="1460798" y="1658080"/>
                  <a:pt x="1435338" y="1648638"/>
                  <a:pt x="1416032" y="1630675"/>
                </a:cubicBezTo>
                <a:lnTo>
                  <a:pt x="1584647" y="2695264"/>
                </a:lnTo>
                <a:lnTo>
                  <a:pt x="1650915" y="2694732"/>
                </a:lnTo>
                <a:lnTo>
                  <a:pt x="1650915" y="2694695"/>
                </a:lnTo>
                <a:lnTo>
                  <a:pt x="1653298" y="2694714"/>
                </a:lnTo>
                <a:lnTo>
                  <a:pt x="1655679" y="2694695"/>
                </a:lnTo>
                <a:lnTo>
                  <a:pt x="1655679" y="2694732"/>
                </a:lnTo>
                <a:lnTo>
                  <a:pt x="1721162" y="2695258"/>
                </a:lnTo>
                <a:lnTo>
                  <a:pt x="1887727" y="1643609"/>
                </a:lnTo>
                <a:cubicBezTo>
                  <a:pt x="1871593" y="1653234"/>
                  <a:pt x="1852936" y="1658080"/>
                  <a:pt x="1833231" y="1658080"/>
                </a:cubicBezTo>
                <a:cubicBezTo>
                  <a:pt x="1799667" y="1658080"/>
                  <a:pt x="1769147" y="1644018"/>
                  <a:pt x="1746999" y="1620510"/>
                </a:cubicBezTo>
                <a:cubicBezTo>
                  <a:pt x="1724849" y="1644018"/>
                  <a:pt x="1694329" y="1658080"/>
                  <a:pt x="1660766" y="1658080"/>
                </a:cubicBezTo>
                <a:cubicBezTo>
                  <a:pt x="1627202" y="1658080"/>
                  <a:pt x="1596682" y="1644018"/>
                  <a:pt x="1574533" y="1620510"/>
                </a:cubicBezTo>
                <a:close/>
                <a:moveTo>
                  <a:pt x="3254409" y="1194373"/>
                </a:moveTo>
                <a:lnTo>
                  <a:pt x="3254409" y="1446373"/>
                </a:lnTo>
                <a:lnTo>
                  <a:pt x="2894409" y="1395973"/>
                </a:lnTo>
                <a:lnTo>
                  <a:pt x="2894409" y="1244773"/>
                </a:lnTo>
                <a:close/>
                <a:moveTo>
                  <a:pt x="0" y="1194373"/>
                </a:moveTo>
                <a:lnTo>
                  <a:pt x="360000" y="1244773"/>
                </a:lnTo>
                <a:lnTo>
                  <a:pt x="360000" y="1395973"/>
                </a:lnTo>
                <a:lnTo>
                  <a:pt x="0" y="1446373"/>
                </a:lnTo>
                <a:close/>
                <a:moveTo>
                  <a:pt x="1650915" y="686852"/>
                </a:moveTo>
                <a:cubicBezTo>
                  <a:pt x="1164505" y="687423"/>
                  <a:pt x="770387" y="1081929"/>
                  <a:pt x="770387" y="1568485"/>
                </a:cubicBezTo>
                <a:cubicBezTo>
                  <a:pt x="770387" y="1897865"/>
                  <a:pt x="1005466" y="2222947"/>
                  <a:pt x="1190556" y="2371462"/>
                </a:cubicBezTo>
                <a:cubicBezTo>
                  <a:pt x="1274950" y="2469103"/>
                  <a:pt x="1268259" y="2471104"/>
                  <a:pt x="1302554" y="2596072"/>
                </a:cubicBezTo>
                <a:cubicBezTo>
                  <a:pt x="1316217" y="2683697"/>
                  <a:pt x="1288538" y="2692455"/>
                  <a:pt x="1367056" y="2697010"/>
                </a:cubicBezTo>
                <a:lnTo>
                  <a:pt x="1424224" y="2696551"/>
                </a:lnTo>
                <a:lnTo>
                  <a:pt x="1231891" y="1482210"/>
                </a:lnTo>
                <a:cubicBezTo>
                  <a:pt x="1225156" y="1439688"/>
                  <a:pt x="1254167" y="1399758"/>
                  <a:pt x="1296689" y="1393023"/>
                </a:cubicBezTo>
                <a:lnTo>
                  <a:pt x="1299400" y="1392594"/>
                </a:lnTo>
                <a:cubicBezTo>
                  <a:pt x="1338047" y="1386473"/>
                  <a:pt x="1374553" y="1409880"/>
                  <a:pt x="1384555" y="1446557"/>
                </a:cubicBezTo>
                <a:cubicBezTo>
                  <a:pt x="1405249" y="1408365"/>
                  <a:pt x="1444141" y="1384022"/>
                  <a:pt x="1488300" y="1384022"/>
                </a:cubicBezTo>
                <a:cubicBezTo>
                  <a:pt x="1521864" y="1384022"/>
                  <a:pt x="1552384" y="1398085"/>
                  <a:pt x="1574533" y="1421593"/>
                </a:cubicBezTo>
                <a:cubicBezTo>
                  <a:pt x="1596682" y="1398085"/>
                  <a:pt x="1627202" y="1384022"/>
                  <a:pt x="1660766" y="1384022"/>
                </a:cubicBezTo>
                <a:cubicBezTo>
                  <a:pt x="1694329" y="1384022"/>
                  <a:pt x="1724849" y="1398085"/>
                  <a:pt x="1746999" y="1421593"/>
                </a:cubicBezTo>
                <a:cubicBezTo>
                  <a:pt x="1769147" y="1398085"/>
                  <a:pt x="1799667" y="1384022"/>
                  <a:pt x="1833231" y="1384022"/>
                </a:cubicBezTo>
                <a:cubicBezTo>
                  <a:pt x="1870523" y="1384022"/>
                  <a:pt x="1904060" y="1401383"/>
                  <a:pt x="1926459" y="1429718"/>
                </a:cubicBezTo>
                <a:cubicBezTo>
                  <a:pt x="1940429" y="1399945"/>
                  <a:pt x="1972972" y="1382212"/>
                  <a:pt x="2007193" y="1387633"/>
                </a:cubicBezTo>
                <a:lnTo>
                  <a:pt x="2009904" y="1388062"/>
                </a:lnTo>
                <a:cubicBezTo>
                  <a:pt x="2052427" y="1394797"/>
                  <a:pt x="2081437" y="1434727"/>
                  <a:pt x="2074703" y="1477248"/>
                </a:cubicBezTo>
                <a:lnTo>
                  <a:pt x="1881585" y="2696545"/>
                </a:lnTo>
                <a:lnTo>
                  <a:pt x="1939537" y="2697010"/>
                </a:lnTo>
                <a:cubicBezTo>
                  <a:pt x="2018055" y="2692455"/>
                  <a:pt x="1990377" y="2683697"/>
                  <a:pt x="2004039" y="2596072"/>
                </a:cubicBezTo>
                <a:cubicBezTo>
                  <a:pt x="2038334" y="2471104"/>
                  <a:pt x="2031644" y="2469103"/>
                  <a:pt x="2116037" y="2371462"/>
                </a:cubicBezTo>
                <a:cubicBezTo>
                  <a:pt x="2301127" y="2222947"/>
                  <a:pt x="2536206" y="1897865"/>
                  <a:pt x="2536206" y="1568485"/>
                </a:cubicBezTo>
                <a:cubicBezTo>
                  <a:pt x="2536206" y="1081929"/>
                  <a:pt x="2142089" y="687423"/>
                  <a:pt x="1655679" y="686852"/>
                </a:cubicBezTo>
                <a:lnTo>
                  <a:pt x="1655679" y="687071"/>
                </a:lnTo>
                <a:lnTo>
                  <a:pt x="1653298" y="686887"/>
                </a:lnTo>
                <a:lnTo>
                  <a:pt x="1650915" y="687071"/>
                </a:lnTo>
                <a:close/>
                <a:moveTo>
                  <a:pt x="1651270" y="468000"/>
                </a:moveTo>
                <a:lnTo>
                  <a:pt x="1653298" y="468156"/>
                </a:lnTo>
                <a:lnTo>
                  <a:pt x="1655324" y="468000"/>
                </a:lnTo>
                <a:cubicBezTo>
                  <a:pt x="2251596" y="468000"/>
                  <a:pt x="2734970" y="951374"/>
                  <a:pt x="2734970" y="1547647"/>
                </a:cubicBezTo>
                <a:cubicBezTo>
                  <a:pt x="2734970" y="1951147"/>
                  <a:pt x="2446871" y="2349377"/>
                  <a:pt x="2220195" y="2531148"/>
                </a:cubicBezTo>
                <a:cubicBezTo>
                  <a:pt x="2152664" y="2608950"/>
                  <a:pt x="2182466" y="2649832"/>
                  <a:pt x="2167955" y="2751256"/>
                </a:cubicBezTo>
                <a:cubicBezTo>
                  <a:pt x="2130228" y="2829553"/>
                  <a:pt x="2096483" y="2854590"/>
                  <a:pt x="2029795" y="2854590"/>
                </a:cubicBezTo>
                <a:lnTo>
                  <a:pt x="1653298" y="2853242"/>
                </a:lnTo>
                <a:lnTo>
                  <a:pt x="1276798" y="2854590"/>
                </a:lnTo>
                <a:cubicBezTo>
                  <a:pt x="1210112" y="2854590"/>
                  <a:pt x="1176366" y="2829553"/>
                  <a:pt x="1138638" y="2751256"/>
                </a:cubicBezTo>
                <a:cubicBezTo>
                  <a:pt x="1124127" y="2649832"/>
                  <a:pt x="1153930" y="2608950"/>
                  <a:pt x="1086399" y="2531148"/>
                </a:cubicBezTo>
                <a:cubicBezTo>
                  <a:pt x="859722" y="2349377"/>
                  <a:pt x="571623" y="1951147"/>
                  <a:pt x="571623" y="1547647"/>
                </a:cubicBezTo>
                <a:cubicBezTo>
                  <a:pt x="571623" y="951374"/>
                  <a:pt x="1054998" y="468000"/>
                  <a:pt x="1651270" y="468000"/>
                </a:cubicBezTo>
                <a:close/>
                <a:moveTo>
                  <a:pt x="2572549" y="249121"/>
                </a:moveTo>
                <a:lnTo>
                  <a:pt x="2765592" y="411103"/>
                </a:lnTo>
                <a:lnTo>
                  <a:pt x="2495580" y="654483"/>
                </a:lnTo>
                <a:lnTo>
                  <a:pt x="2379754" y="557293"/>
                </a:lnTo>
                <a:close/>
                <a:moveTo>
                  <a:pt x="663986" y="249121"/>
                </a:moveTo>
                <a:lnTo>
                  <a:pt x="856781" y="557293"/>
                </a:lnTo>
                <a:lnTo>
                  <a:pt x="740955" y="654483"/>
                </a:lnTo>
                <a:lnTo>
                  <a:pt x="470943" y="411103"/>
                </a:lnTo>
                <a:close/>
                <a:moveTo>
                  <a:pt x="1527296" y="0"/>
                </a:moveTo>
                <a:lnTo>
                  <a:pt x="1779296" y="0"/>
                </a:lnTo>
                <a:lnTo>
                  <a:pt x="1728896" y="360000"/>
                </a:lnTo>
                <a:lnTo>
                  <a:pt x="1577696" y="36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BC465305-ACD1-4659-B192-E70C5BA583DE}"/>
              </a:ext>
            </a:extLst>
          </p:cNvPr>
          <p:cNvSpPr txBox="1">
            <a:spLocks/>
          </p:cNvSpPr>
          <p:nvPr/>
        </p:nvSpPr>
        <p:spPr>
          <a:xfrm>
            <a:off x="1419863" y="2258766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1E6660-E56C-499E-8C16-394BB01B21A4}"/>
              </a:ext>
            </a:extLst>
          </p:cNvPr>
          <p:cNvSpPr txBox="1"/>
          <p:nvPr/>
        </p:nvSpPr>
        <p:spPr>
          <a:xfrm>
            <a:off x="86920" y="2754323"/>
            <a:ext cx="5205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To find the best threshold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need to find the minimum </a:t>
            </a:r>
          </a:p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sum of the squared residual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19C7C52-13DB-64AB-B9C1-B3902A7E20E3}"/>
              </a:ext>
            </a:extLst>
          </p:cNvPr>
          <p:cNvGrpSpPr/>
          <p:nvPr/>
        </p:nvGrpSpPr>
        <p:grpSpPr>
          <a:xfrm>
            <a:off x="575430" y="4375478"/>
            <a:ext cx="1800761" cy="1581856"/>
            <a:chOff x="907133" y="3119507"/>
            <a:chExt cx="2579663" cy="2266073"/>
          </a:xfrm>
        </p:grpSpPr>
        <p:sp>
          <p:nvSpPr>
            <p:cNvPr id="83" name="Freeform: Shape 36">
              <a:extLst>
                <a:ext uri="{FF2B5EF4-FFF2-40B4-BE49-F238E27FC236}">
                  <a16:creationId xmlns:a16="http://schemas.microsoft.com/office/drawing/2014/main" id="{007BF68C-DE1D-6E57-912D-E6B79666F9A3}"/>
                </a:ext>
              </a:extLst>
            </p:cNvPr>
            <p:cNvSpPr/>
            <p:nvPr/>
          </p:nvSpPr>
          <p:spPr>
            <a:xfrm>
              <a:off x="1047805" y="4375884"/>
              <a:ext cx="2289451" cy="1009696"/>
            </a:xfrm>
            <a:custGeom>
              <a:avLst/>
              <a:gdLst>
                <a:gd name="connsiteX0" fmla="*/ 6926275 w 6925056"/>
                <a:gd name="connsiteY0" fmla="*/ 3057754 h 3054096"/>
                <a:gd name="connsiteX1" fmla="*/ 4183075 w 6925056"/>
                <a:gd name="connsiteY1" fmla="*/ 3057754 h 3054096"/>
                <a:gd name="connsiteX2" fmla="*/ 4184295 w 6925056"/>
                <a:gd name="connsiteY2" fmla="*/ 3036418 h 3054096"/>
                <a:gd name="connsiteX3" fmla="*/ 4184295 w 6925056"/>
                <a:gd name="connsiteY3" fmla="*/ 913181 h 3054096"/>
                <a:gd name="connsiteX4" fmla="*/ 4183075 w 6925056"/>
                <a:gd name="connsiteY4" fmla="*/ 884529 h 3054096"/>
                <a:gd name="connsiteX5" fmla="*/ 2866949 w 6925056"/>
                <a:gd name="connsiteY5" fmla="*/ 884529 h 3054096"/>
                <a:gd name="connsiteX6" fmla="*/ 2866949 w 6925056"/>
                <a:gd name="connsiteY6" fmla="*/ 919277 h 3054096"/>
                <a:gd name="connsiteX7" fmla="*/ 2866949 w 6925056"/>
                <a:gd name="connsiteY7" fmla="*/ 1376477 h 3054096"/>
                <a:gd name="connsiteX8" fmla="*/ 2866339 w 6925056"/>
                <a:gd name="connsiteY8" fmla="*/ 3058363 h 3054096"/>
                <a:gd name="connsiteX9" fmla="*/ 1219 w 6925056"/>
                <a:gd name="connsiteY9" fmla="*/ 3058363 h 3054096"/>
                <a:gd name="connsiteX10" fmla="*/ 0 w 6925056"/>
                <a:gd name="connsiteY10" fmla="*/ 3027883 h 3054096"/>
                <a:gd name="connsiteX11" fmla="*/ 0 w 6925056"/>
                <a:gd name="connsiteY11" fmla="*/ 34747 h 3054096"/>
                <a:gd name="connsiteX12" fmla="*/ 1829 w 6925056"/>
                <a:gd name="connsiteY12" fmla="*/ 609 h 3054096"/>
                <a:gd name="connsiteX13" fmla="*/ 47549 w 6925056"/>
                <a:gd name="connsiteY13" fmla="*/ 609 h 3054096"/>
                <a:gd name="connsiteX14" fmla="*/ 3497885 w 6925056"/>
                <a:gd name="connsiteY14" fmla="*/ 0 h 3054096"/>
                <a:gd name="connsiteX15" fmla="*/ 6865925 w 6925056"/>
                <a:gd name="connsiteY15" fmla="*/ 0 h 3054096"/>
                <a:gd name="connsiteX16" fmla="*/ 6928105 w 6925056"/>
                <a:gd name="connsiteY16" fmla="*/ 62179 h 3054096"/>
                <a:gd name="connsiteX17" fmla="*/ 6926275 w 6925056"/>
                <a:gd name="connsiteY17" fmla="*/ 3057754 h 3054096"/>
                <a:gd name="connsiteX18" fmla="*/ 2348179 w 6925056"/>
                <a:gd name="connsiteY18" fmla="*/ 371246 h 3054096"/>
                <a:gd name="connsiteX19" fmla="*/ 1460602 w 6925056"/>
                <a:gd name="connsiteY19" fmla="*/ 371246 h 3054096"/>
                <a:gd name="connsiteX20" fmla="*/ 1460602 w 6925056"/>
                <a:gd name="connsiteY20" fmla="*/ 896721 h 3054096"/>
                <a:gd name="connsiteX21" fmla="*/ 2348179 w 6925056"/>
                <a:gd name="connsiteY21" fmla="*/ 896721 h 3054096"/>
                <a:gd name="connsiteX22" fmla="*/ 2348179 w 6925056"/>
                <a:gd name="connsiteY22" fmla="*/ 371246 h 3054096"/>
                <a:gd name="connsiteX23" fmla="*/ 6412382 w 6925056"/>
                <a:gd name="connsiteY23" fmla="*/ 897331 h 3054096"/>
                <a:gd name="connsiteX24" fmla="*/ 6412382 w 6925056"/>
                <a:gd name="connsiteY24" fmla="*/ 371246 h 3054096"/>
                <a:gd name="connsiteX25" fmla="*/ 5525415 w 6925056"/>
                <a:gd name="connsiteY25" fmla="*/ 371246 h 3054096"/>
                <a:gd name="connsiteX26" fmla="*/ 5525415 w 6925056"/>
                <a:gd name="connsiteY26" fmla="*/ 897331 h 3054096"/>
                <a:gd name="connsiteX27" fmla="*/ 6412382 w 6925056"/>
                <a:gd name="connsiteY27" fmla="*/ 897331 h 3054096"/>
                <a:gd name="connsiteX28" fmla="*/ 2347570 w 6925056"/>
                <a:gd name="connsiteY28" fmla="*/ 1532534 h 3054096"/>
                <a:gd name="connsiteX29" fmla="*/ 2347570 w 6925056"/>
                <a:gd name="connsiteY29" fmla="*/ 1004621 h 3054096"/>
                <a:gd name="connsiteX30" fmla="*/ 1461211 w 6925056"/>
                <a:gd name="connsiteY30" fmla="*/ 1004621 h 3054096"/>
                <a:gd name="connsiteX31" fmla="*/ 1461211 w 6925056"/>
                <a:gd name="connsiteY31" fmla="*/ 1532534 h 3054096"/>
                <a:gd name="connsiteX32" fmla="*/ 2347570 w 6925056"/>
                <a:gd name="connsiteY32" fmla="*/ 1532534 h 3054096"/>
                <a:gd name="connsiteX33" fmla="*/ 5526024 w 6925056"/>
                <a:gd name="connsiteY33" fmla="*/ 1004011 h 3054096"/>
                <a:gd name="connsiteX34" fmla="*/ 5526024 w 6925056"/>
                <a:gd name="connsiteY34" fmla="*/ 1531315 h 3054096"/>
                <a:gd name="connsiteX35" fmla="*/ 6411773 w 6925056"/>
                <a:gd name="connsiteY35" fmla="*/ 1531315 h 3054096"/>
                <a:gd name="connsiteX36" fmla="*/ 6411773 w 6925056"/>
                <a:gd name="connsiteY36" fmla="*/ 1004011 h 3054096"/>
                <a:gd name="connsiteX37" fmla="*/ 5526024 w 6925056"/>
                <a:gd name="connsiteY37" fmla="*/ 1004011 h 3054096"/>
                <a:gd name="connsiteX38" fmla="*/ 547421 w 6925056"/>
                <a:gd name="connsiteY38" fmla="*/ 1532534 h 3054096"/>
                <a:gd name="connsiteX39" fmla="*/ 1353312 w 6925056"/>
                <a:gd name="connsiteY39" fmla="*/ 1532534 h 3054096"/>
                <a:gd name="connsiteX40" fmla="*/ 1353312 w 6925056"/>
                <a:gd name="connsiteY40" fmla="*/ 1005230 h 3054096"/>
                <a:gd name="connsiteX41" fmla="*/ 547421 w 6925056"/>
                <a:gd name="connsiteY41" fmla="*/ 1005230 h 3054096"/>
                <a:gd name="connsiteX42" fmla="*/ 547421 w 6925056"/>
                <a:gd name="connsiteY42" fmla="*/ 1532534 h 3054096"/>
                <a:gd name="connsiteX43" fmla="*/ 5418735 w 6925056"/>
                <a:gd name="connsiteY43" fmla="*/ 1005230 h 3054096"/>
                <a:gd name="connsiteX44" fmla="*/ 4613453 w 6925056"/>
                <a:gd name="connsiteY44" fmla="*/ 1005230 h 3054096"/>
                <a:gd name="connsiteX45" fmla="*/ 4613453 w 6925056"/>
                <a:gd name="connsiteY45" fmla="*/ 1531315 h 3054096"/>
                <a:gd name="connsiteX46" fmla="*/ 5418735 w 6925056"/>
                <a:gd name="connsiteY46" fmla="*/ 1531315 h 3054096"/>
                <a:gd name="connsiteX47" fmla="*/ 5418735 w 6925056"/>
                <a:gd name="connsiteY47" fmla="*/ 1005230 h 3054096"/>
                <a:gd name="connsiteX48" fmla="*/ 548640 w 6925056"/>
                <a:gd name="connsiteY48" fmla="*/ 370637 h 3054096"/>
                <a:gd name="connsiteX49" fmla="*/ 548640 w 6925056"/>
                <a:gd name="connsiteY49" fmla="*/ 896721 h 3054096"/>
                <a:gd name="connsiteX50" fmla="*/ 1353312 w 6925056"/>
                <a:gd name="connsiteY50" fmla="*/ 896721 h 3054096"/>
                <a:gd name="connsiteX51" fmla="*/ 1353312 w 6925056"/>
                <a:gd name="connsiteY51" fmla="*/ 370637 h 3054096"/>
                <a:gd name="connsiteX52" fmla="*/ 548640 w 6925056"/>
                <a:gd name="connsiteY52" fmla="*/ 370637 h 3054096"/>
                <a:gd name="connsiteX53" fmla="*/ 4613453 w 6925056"/>
                <a:gd name="connsiteY53" fmla="*/ 897331 h 3054096"/>
                <a:gd name="connsiteX54" fmla="*/ 5416906 w 6925056"/>
                <a:gd name="connsiteY54" fmla="*/ 897331 h 3054096"/>
                <a:gd name="connsiteX55" fmla="*/ 5416906 w 6925056"/>
                <a:gd name="connsiteY55" fmla="*/ 370637 h 3054096"/>
                <a:gd name="connsiteX56" fmla="*/ 4613453 w 6925056"/>
                <a:gd name="connsiteY56" fmla="*/ 370637 h 3054096"/>
                <a:gd name="connsiteX57" fmla="*/ 4613453 w 6925056"/>
                <a:gd name="connsiteY57" fmla="*/ 897331 h 305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925056" h="3054096">
                  <a:moveTo>
                    <a:pt x="6926275" y="3057754"/>
                  </a:moveTo>
                  <a:cubicBezTo>
                    <a:pt x="6011875" y="3057754"/>
                    <a:pt x="5097475" y="3057754"/>
                    <a:pt x="4183075" y="3057754"/>
                  </a:cubicBezTo>
                  <a:cubicBezTo>
                    <a:pt x="4183685" y="3050439"/>
                    <a:pt x="4184295" y="3043732"/>
                    <a:pt x="4184295" y="3036418"/>
                  </a:cubicBezTo>
                  <a:cubicBezTo>
                    <a:pt x="4184295" y="2328672"/>
                    <a:pt x="4184295" y="1620926"/>
                    <a:pt x="4184295" y="913181"/>
                  </a:cubicBezTo>
                  <a:cubicBezTo>
                    <a:pt x="4184295" y="904037"/>
                    <a:pt x="4183075" y="895502"/>
                    <a:pt x="4183075" y="884529"/>
                  </a:cubicBezTo>
                  <a:cubicBezTo>
                    <a:pt x="3744163" y="884529"/>
                    <a:pt x="3307080" y="884529"/>
                    <a:pt x="2866949" y="884529"/>
                  </a:cubicBezTo>
                  <a:cubicBezTo>
                    <a:pt x="2866949" y="897331"/>
                    <a:pt x="2866949" y="908304"/>
                    <a:pt x="2866949" y="919277"/>
                  </a:cubicBezTo>
                  <a:cubicBezTo>
                    <a:pt x="2866949" y="1071677"/>
                    <a:pt x="2866949" y="1224077"/>
                    <a:pt x="2866949" y="1376477"/>
                  </a:cubicBezTo>
                  <a:cubicBezTo>
                    <a:pt x="2866949" y="1937309"/>
                    <a:pt x="2866949" y="2497531"/>
                    <a:pt x="2866339" y="3058363"/>
                  </a:cubicBezTo>
                  <a:cubicBezTo>
                    <a:pt x="1911096" y="3058363"/>
                    <a:pt x="956462" y="3058363"/>
                    <a:pt x="1219" y="3058363"/>
                  </a:cubicBezTo>
                  <a:cubicBezTo>
                    <a:pt x="610" y="3048000"/>
                    <a:pt x="0" y="3038247"/>
                    <a:pt x="0" y="3027883"/>
                  </a:cubicBezTo>
                  <a:cubicBezTo>
                    <a:pt x="0" y="2029968"/>
                    <a:pt x="0" y="1032662"/>
                    <a:pt x="0" y="34747"/>
                  </a:cubicBezTo>
                  <a:cubicBezTo>
                    <a:pt x="0" y="24384"/>
                    <a:pt x="1219" y="13411"/>
                    <a:pt x="1829" y="609"/>
                  </a:cubicBezTo>
                  <a:cubicBezTo>
                    <a:pt x="18898" y="609"/>
                    <a:pt x="32918" y="609"/>
                    <a:pt x="47549" y="609"/>
                  </a:cubicBezTo>
                  <a:cubicBezTo>
                    <a:pt x="1197864" y="609"/>
                    <a:pt x="2347570" y="0"/>
                    <a:pt x="3497885" y="0"/>
                  </a:cubicBezTo>
                  <a:cubicBezTo>
                    <a:pt x="4620768" y="0"/>
                    <a:pt x="5743042" y="0"/>
                    <a:pt x="6865925" y="0"/>
                  </a:cubicBezTo>
                  <a:cubicBezTo>
                    <a:pt x="6928105" y="0"/>
                    <a:pt x="6928105" y="0"/>
                    <a:pt x="6928105" y="62179"/>
                  </a:cubicBezTo>
                  <a:cubicBezTo>
                    <a:pt x="6926885" y="1060704"/>
                    <a:pt x="6926275" y="2059229"/>
                    <a:pt x="6926275" y="3057754"/>
                  </a:cubicBezTo>
                  <a:close/>
                  <a:moveTo>
                    <a:pt x="2348179" y="371246"/>
                  </a:moveTo>
                  <a:cubicBezTo>
                    <a:pt x="2051304" y="371246"/>
                    <a:pt x="1755648" y="371246"/>
                    <a:pt x="1460602" y="371246"/>
                  </a:cubicBezTo>
                  <a:cubicBezTo>
                    <a:pt x="1460602" y="547421"/>
                    <a:pt x="1460602" y="721766"/>
                    <a:pt x="1460602" y="896721"/>
                  </a:cubicBezTo>
                  <a:cubicBezTo>
                    <a:pt x="1757477" y="896721"/>
                    <a:pt x="2052523" y="896721"/>
                    <a:pt x="2348179" y="896721"/>
                  </a:cubicBezTo>
                  <a:cubicBezTo>
                    <a:pt x="2348179" y="720547"/>
                    <a:pt x="2348179" y="546201"/>
                    <a:pt x="2348179" y="371246"/>
                  </a:cubicBezTo>
                  <a:close/>
                  <a:moveTo>
                    <a:pt x="6412382" y="897331"/>
                  </a:moveTo>
                  <a:cubicBezTo>
                    <a:pt x="6412382" y="720547"/>
                    <a:pt x="6412382" y="545592"/>
                    <a:pt x="6412382" y="371246"/>
                  </a:cubicBezTo>
                  <a:cubicBezTo>
                    <a:pt x="6115507" y="371246"/>
                    <a:pt x="5820461" y="371246"/>
                    <a:pt x="5525415" y="371246"/>
                  </a:cubicBezTo>
                  <a:cubicBezTo>
                    <a:pt x="5525415" y="547421"/>
                    <a:pt x="5525415" y="721766"/>
                    <a:pt x="5525415" y="897331"/>
                  </a:cubicBezTo>
                  <a:cubicBezTo>
                    <a:pt x="5821070" y="897331"/>
                    <a:pt x="6114898" y="897331"/>
                    <a:pt x="6412382" y="897331"/>
                  </a:cubicBezTo>
                  <a:close/>
                  <a:moveTo>
                    <a:pt x="2347570" y="1532534"/>
                  </a:moveTo>
                  <a:cubicBezTo>
                    <a:pt x="2347570" y="1355141"/>
                    <a:pt x="2347570" y="1180186"/>
                    <a:pt x="2347570" y="1004621"/>
                  </a:cubicBezTo>
                  <a:cubicBezTo>
                    <a:pt x="2051304" y="1004621"/>
                    <a:pt x="1757477" y="1004621"/>
                    <a:pt x="1461211" y="1004621"/>
                  </a:cubicBezTo>
                  <a:cubicBezTo>
                    <a:pt x="1461211" y="1180795"/>
                    <a:pt x="1461211" y="1355750"/>
                    <a:pt x="1461211" y="1532534"/>
                  </a:cubicBezTo>
                  <a:cubicBezTo>
                    <a:pt x="1757477" y="1532534"/>
                    <a:pt x="2051304" y="1532534"/>
                    <a:pt x="2347570" y="1532534"/>
                  </a:cubicBezTo>
                  <a:close/>
                  <a:moveTo>
                    <a:pt x="5526024" y="1004011"/>
                  </a:moveTo>
                  <a:cubicBezTo>
                    <a:pt x="5526024" y="1182014"/>
                    <a:pt x="5526024" y="1356970"/>
                    <a:pt x="5526024" y="1531315"/>
                  </a:cubicBezTo>
                  <a:cubicBezTo>
                    <a:pt x="5822899" y="1531315"/>
                    <a:pt x="6117946" y="1531315"/>
                    <a:pt x="6411773" y="1531315"/>
                  </a:cubicBezTo>
                  <a:cubicBezTo>
                    <a:pt x="6411773" y="1353922"/>
                    <a:pt x="6411773" y="1178966"/>
                    <a:pt x="6411773" y="1004011"/>
                  </a:cubicBezTo>
                  <a:cubicBezTo>
                    <a:pt x="6115507" y="1004011"/>
                    <a:pt x="5822290" y="1004011"/>
                    <a:pt x="5526024" y="1004011"/>
                  </a:cubicBezTo>
                  <a:close/>
                  <a:moveTo>
                    <a:pt x="547421" y="1532534"/>
                  </a:moveTo>
                  <a:cubicBezTo>
                    <a:pt x="816864" y="1532534"/>
                    <a:pt x="1084478" y="1532534"/>
                    <a:pt x="1353312" y="1532534"/>
                  </a:cubicBezTo>
                  <a:cubicBezTo>
                    <a:pt x="1353312" y="1356360"/>
                    <a:pt x="1353312" y="1181405"/>
                    <a:pt x="1353312" y="1005230"/>
                  </a:cubicBezTo>
                  <a:cubicBezTo>
                    <a:pt x="1084478" y="1005230"/>
                    <a:pt x="816864" y="1005230"/>
                    <a:pt x="547421" y="1005230"/>
                  </a:cubicBezTo>
                  <a:cubicBezTo>
                    <a:pt x="547421" y="1180795"/>
                    <a:pt x="547421" y="1354531"/>
                    <a:pt x="547421" y="1532534"/>
                  </a:cubicBezTo>
                  <a:close/>
                  <a:moveTo>
                    <a:pt x="5418735" y="1005230"/>
                  </a:moveTo>
                  <a:cubicBezTo>
                    <a:pt x="5149291" y="1005230"/>
                    <a:pt x="4881677" y="1005230"/>
                    <a:pt x="4613453" y="1005230"/>
                  </a:cubicBezTo>
                  <a:cubicBezTo>
                    <a:pt x="4613453" y="1182014"/>
                    <a:pt x="4613453" y="1356360"/>
                    <a:pt x="4613453" y="1531315"/>
                  </a:cubicBezTo>
                  <a:cubicBezTo>
                    <a:pt x="4882896" y="1531315"/>
                    <a:pt x="5149901" y="1531315"/>
                    <a:pt x="5418735" y="1531315"/>
                  </a:cubicBezTo>
                  <a:cubicBezTo>
                    <a:pt x="5418735" y="1355750"/>
                    <a:pt x="5418735" y="1182014"/>
                    <a:pt x="5418735" y="1005230"/>
                  </a:cubicBezTo>
                  <a:close/>
                  <a:moveTo>
                    <a:pt x="548640" y="370637"/>
                  </a:moveTo>
                  <a:cubicBezTo>
                    <a:pt x="548640" y="547421"/>
                    <a:pt x="548640" y="721766"/>
                    <a:pt x="548640" y="896721"/>
                  </a:cubicBezTo>
                  <a:cubicBezTo>
                    <a:pt x="818083" y="896721"/>
                    <a:pt x="1085088" y="896721"/>
                    <a:pt x="1353312" y="896721"/>
                  </a:cubicBezTo>
                  <a:cubicBezTo>
                    <a:pt x="1353312" y="720547"/>
                    <a:pt x="1353312" y="546201"/>
                    <a:pt x="1353312" y="370637"/>
                  </a:cubicBezTo>
                  <a:cubicBezTo>
                    <a:pt x="1084478" y="370637"/>
                    <a:pt x="818083" y="370637"/>
                    <a:pt x="548640" y="370637"/>
                  </a:cubicBezTo>
                  <a:close/>
                  <a:moveTo>
                    <a:pt x="4613453" y="897331"/>
                  </a:moveTo>
                  <a:cubicBezTo>
                    <a:pt x="4882896" y="897331"/>
                    <a:pt x="5149901" y="897331"/>
                    <a:pt x="5416906" y="897331"/>
                  </a:cubicBezTo>
                  <a:cubicBezTo>
                    <a:pt x="5416906" y="720547"/>
                    <a:pt x="5416906" y="545592"/>
                    <a:pt x="5416906" y="370637"/>
                  </a:cubicBezTo>
                  <a:cubicBezTo>
                    <a:pt x="5148072" y="370637"/>
                    <a:pt x="4881677" y="370637"/>
                    <a:pt x="4613453" y="370637"/>
                  </a:cubicBezTo>
                  <a:cubicBezTo>
                    <a:pt x="4613453" y="546811"/>
                    <a:pt x="4613453" y="721157"/>
                    <a:pt x="4613453" y="897331"/>
                  </a:cubicBezTo>
                  <a:close/>
                </a:path>
              </a:pathLst>
            </a:custGeom>
            <a:solidFill>
              <a:schemeClr val="accent1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Freeform: Shape 37">
              <a:extLst>
                <a:ext uri="{FF2B5EF4-FFF2-40B4-BE49-F238E27FC236}">
                  <a16:creationId xmlns:a16="http://schemas.microsoft.com/office/drawing/2014/main" id="{BE076617-A430-5144-AE41-D6E512160819}"/>
                </a:ext>
              </a:extLst>
            </p:cNvPr>
            <p:cNvSpPr/>
            <p:nvPr/>
          </p:nvSpPr>
          <p:spPr>
            <a:xfrm>
              <a:off x="1995428" y="4668111"/>
              <a:ext cx="435318" cy="717469"/>
            </a:xfrm>
            <a:custGeom>
              <a:avLst/>
              <a:gdLst>
                <a:gd name="connsiteX0" fmla="*/ 0 w 1316736"/>
                <a:gd name="connsiteY0" fmla="*/ 2173834 h 2170176"/>
                <a:gd name="connsiteX1" fmla="*/ 609 w 1316736"/>
                <a:gd name="connsiteY1" fmla="*/ 491947 h 2170176"/>
                <a:gd name="connsiteX2" fmla="*/ 609 w 1316736"/>
                <a:gd name="connsiteY2" fmla="*/ 34747 h 2170176"/>
                <a:gd name="connsiteX3" fmla="*/ 609 w 1316736"/>
                <a:gd name="connsiteY3" fmla="*/ 0 h 2170176"/>
                <a:gd name="connsiteX4" fmla="*/ 1316736 w 1316736"/>
                <a:gd name="connsiteY4" fmla="*/ 0 h 2170176"/>
                <a:gd name="connsiteX5" fmla="*/ 1317955 w 1316736"/>
                <a:gd name="connsiteY5" fmla="*/ 28651 h 2170176"/>
                <a:gd name="connsiteX6" fmla="*/ 1317955 w 1316736"/>
                <a:gd name="connsiteY6" fmla="*/ 2151888 h 2170176"/>
                <a:gd name="connsiteX7" fmla="*/ 1316736 w 1316736"/>
                <a:gd name="connsiteY7" fmla="*/ 2173224 h 2170176"/>
                <a:gd name="connsiteX8" fmla="*/ 0 w 1316736"/>
                <a:gd name="connsiteY8" fmla="*/ 2173834 h 2170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736" h="2170176">
                  <a:moveTo>
                    <a:pt x="0" y="2173834"/>
                  </a:moveTo>
                  <a:cubicBezTo>
                    <a:pt x="0" y="1613002"/>
                    <a:pt x="0" y="1052779"/>
                    <a:pt x="609" y="491947"/>
                  </a:cubicBezTo>
                  <a:cubicBezTo>
                    <a:pt x="609" y="339547"/>
                    <a:pt x="609" y="187147"/>
                    <a:pt x="609" y="34747"/>
                  </a:cubicBezTo>
                  <a:cubicBezTo>
                    <a:pt x="609" y="23774"/>
                    <a:pt x="609" y="12801"/>
                    <a:pt x="609" y="0"/>
                  </a:cubicBezTo>
                  <a:cubicBezTo>
                    <a:pt x="440741" y="0"/>
                    <a:pt x="877824" y="0"/>
                    <a:pt x="1316736" y="0"/>
                  </a:cubicBezTo>
                  <a:cubicBezTo>
                    <a:pt x="1317346" y="10363"/>
                    <a:pt x="1317955" y="19507"/>
                    <a:pt x="1317955" y="28651"/>
                  </a:cubicBezTo>
                  <a:cubicBezTo>
                    <a:pt x="1317955" y="736397"/>
                    <a:pt x="1317955" y="1444142"/>
                    <a:pt x="1317955" y="2151888"/>
                  </a:cubicBezTo>
                  <a:cubicBezTo>
                    <a:pt x="1317955" y="2159203"/>
                    <a:pt x="1317346" y="2165908"/>
                    <a:pt x="1316736" y="2173224"/>
                  </a:cubicBezTo>
                  <a:cubicBezTo>
                    <a:pt x="877824" y="2173834"/>
                    <a:pt x="438912" y="2173834"/>
                    <a:pt x="0" y="217383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Freeform: Shape 38">
              <a:extLst>
                <a:ext uri="{FF2B5EF4-FFF2-40B4-BE49-F238E27FC236}">
                  <a16:creationId xmlns:a16="http://schemas.microsoft.com/office/drawing/2014/main" id="{F69EFF91-BAA9-5A6E-9E17-B61359FD71F1}"/>
                </a:ext>
              </a:extLst>
            </p:cNvPr>
            <p:cNvSpPr/>
            <p:nvPr/>
          </p:nvSpPr>
          <p:spPr>
            <a:xfrm>
              <a:off x="1530887" y="4708015"/>
              <a:ext cx="292227" cy="173321"/>
            </a:xfrm>
            <a:custGeom>
              <a:avLst/>
              <a:gdLst>
                <a:gd name="connsiteX0" fmla="*/ 886358 w 883920"/>
                <a:gd name="connsiteY0" fmla="*/ 527913 h 524256"/>
                <a:gd name="connsiteX1" fmla="*/ 0 w 883920"/>
                <a:gd name="connsiteY1" fmla="*/ 527913 h 524256"/>
                <a:gd name="connsiteX2" fmla="*/ 0 w 883920"/>
                <a:gd name="connsiteY2" fmla="*/ 0 h 524256"/>
                <a:gd name="connsiteX3" fmla="*/ 886358 w 883920"/>
                <a:gd name="connsiteY3" fmla="*/ 0 h 524256"/>
                <a:gd name="connsiteX4" fmla="*/ 886358 w 883920"/>
                <a:gd name="connsiteY4" fmla="*/ 527913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886358" y="527913"/>
                  </a:moveTo>
                  <a:cubicBezTo>
                    <a:pt x="590093" y="527913"/>
                    <a:pt x="296266" y="527913"/>
                    <a:pt x="0" y="527913"/>
                  </a:cubicBezTo>
                  <a:cubicBezTo>
                    <a:pt x="0" y="351739"/>
                    <a:pt x="0" y="176784"/>
                    <a:pt x="0" y="0"/>
                  </a:cubicBezTo>
                  <a:cubicBezTo>
                    <a:pt x="295656" y="0"/>
                    <a:pt x="590093" y="0"/>
                    <a:pt x="886358" y="0"/>
                  </a:cubicBezTo>
                  <a:cubicBezTo>
                    <a:pt x="886358" y="175565"/>
                    <a:pt x="886358" y="350520"/>
                    <a:pt x="886358" y="527913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Freeform: Shape 39">
              <a:extLst>
                <a:ext uri="{FF2B5EF4-FFF2-40B4-BE49-F238E27FC236}">
                  <a16:creationId xmlns:a16="http://schemas.microsoft.com/office/drawing/2014/main" id="{38E00A23-31C0-ED20-FFFB-FC7FDA711843}"/>
                </a:ext>
              </a:extLst>
            </p:cNvPr>
            <p:cNvSpPr/>
            <p:nvPr/>
          </p:nvSpPr>
          <p:spPr>
            <a:xfrm>
              <a:off x="2874731" y="4707813"/>
              <a:ext cx="292227" cy="173321"/>
            </a:xfrm>
            <a:custGeom>
              <a:avLst/>
              <a:gdLst>
                <a:gd name="connsiteX0" fmla="*/ 0 w 883920"/>
                <a:gd name="connsiteY0" fmla="*/ 0 h 524256"/>
                <a:gd name="connsiteX1" fmla="*/ 885749 w 883920"/>
                <a:gd name="connsiteY1" fmla="*/ 0 h 524256"/>
                <a:gd name="connsiteX2" fmla="*/ 885749 w 883920"/>
                <a:gd name="connsiteY2" fmla="*/ 527304 h 524256"/>
                <a:gd name="connsiteX3" fmla="*/ 0 w 883920"/>
                <a:gd name="connsiteY3" fmla="*/ 527304 h 524256"/>
                <a:gd name="connsiteX4" fmla="*/ 0 w 883920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3920" h="524256">
                  <a:moveTo>
                    <a:pt x="0" y="0"/>
                  </a:moveTo>
                  <a:cubicBezTo>
                    <a:pt x="296266" y="0"/>
                    <a:pt x="589483" y="0"/>
                    <a:pt x="885749" y="0"/>
                  </a:cubicBezTo>
                  <a:cubicBezTo>
                    <a:pt x="885749" y="175565"/>
                    <a:pt x="885749" y="350520"/>
                    <a:pt x="885749" y="527304"/>
                  </a:cubicBezTo>
                  <a:cubicBezTo>
                    <a:pt x="591922" y="527304"/>
                    <a:pt x="296875" y="527304"/>
                    <a:pt x="0" y="527304"/>
                  </a:cubicBezTo>
                  <a:cubicBezTo>
                    <a:pt x="0" y="352959"/>
                    <a:pt x="0" y="17800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Freeform: Shape 40">
              <a:extLst>
                <a:ext uri="{FF2B5EF4-FFF2-40B4-BE49-F238E27FC236}">
                  <a16:creationId xmlns:a16="http://schemas.microsoft.com/office/drawing/2014/main" id="{45F25F1C-6F76-563C-D20B-DEA75C75F904}"/>
                </a:ext>
              </a:extLst>
            </p:cNvPr>
            <p:cNvSpPr/>
            <p:nvPr/>
          </p:nvSpPr>
          <p:spPr>
            <a:xfrm>
              <a:off x="1228785" y="4708217"/>
              <a:ext cx="266028" cy="173321"/>
            </a:xfrm>
            <a:custGeom>
              <a:avLst/>
              <a:gdLst>
                <a:gd name="connsiteX0" fmla="*/ 0 w 804672"/>
                <a:gd name="connsiteY0" fmla="*/ 527304 h 524256"/>
                <a:gd name="connsiteX1" fmla="*/ 0 w 804672"/>
                <a:gd name="connsiteY1" fmla="*/ 0 h 524256"/>
                <a:gd name="connsiteX2" fmla="*/ 805891 w 804672"/>
                <a:gd name="connsiteY2" fmla="*/ 0 h 524256"/>
                <a:gd name="connsiteX3" fmla="*/ 805891 w 804672"/>
                <a:gd name="connsiteY3" fmla="*/ 527304 h 524256"/>
                <a:gd name="connsiteX4" fmla="*/ 0 w 804672"/>
                <a:gd name="connsiteY4" fmla="*/ 527304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0" y="527304"/>
                  </a:moveTo>
                  <a:cubicBezTo>
                    <a:pt x="0" y="349911"/>
                    <a:pt x="0" y="175565"/>
                    <a:pt x="0" y="0"/>
                  </a:cubicBezTo>
                  <a:cubicBezTo>
                    <a:pt x="269443" y="0"/>
                    <a:pt x="536448" y="0"/>
                    <a:pt x="805891" y="0"/>
                  </a:cubicBezTo>
                  <a:cubicBezTo>
                    <a:pt x="805891" y="176175"/>
                    <a:pt x="805891" y="351130"/>
                    <a:pt x="805891" y="527304"/>
                  </a:cubicBezTo>
                  <a:cubicBezTo>
                    <a:pt x="536448" y="527304"/>
                    <a:pt x="269443" y="527304"/>
                    <a:pt x="0" y="527304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Freeform: Shape 41">
              <a:extLst>
                <a:ext uri="{FF2B5EF4-FFF2-40B4-BE49-F238E27FC236}">
                  <a16:creationId xmlns:a16="http://schemas.microsoft.com/office/drawing/2014/main" id="{5F985B49-664E-C476-1CAB-BFB559B17407}"/>
                </a:ext>
              </a:extLst>
            </p:cNvPr>
            <p:cNvSpPr/>
            <p:nvPr/>
          </p:nvSpPr>
          <p:spPr>
            <a:xfrm>
              <a:off x="2573031" y="4708217"/>
              <a:ext cx="266028" cy="173321"/>
            </a:xfrm>
            <a:custGeom>
              <a:avLst/>
              <a:gdLst>
                <a:gd name="connsiteX0" fmla="*/ 805282 w 804672"/>
                <a:gd name="connsiteY0" fmla="*/ 0 h 524256"/>
                <a:gd name="connsiteX1" fmla="*/ 805282 w 804672"/>
                <a:gd name="connsiteY1" fmla="*/ 526085 h 524256"/>
                <a:gd name="connsiteX2" fmla="*/ 0 w 804672"/>
                <a:gd name="connsiteY2" fmla="*/ 526085 h 524256"/>
                <a:gd name="connsiteX3" fmla="*/ 0 w 804672"/>
                <a:gd name="connsiteY3" fmla="*/ 0 h 524256"/>
                <a:gd name="connsiteX4" fmla="*/ 805282 w 804672"/>
                <a:gd name="connsiteY4" fmla="*/ 0 h 52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4672" h="524256">
                  <a:moveTo>
                    <a:pt x="805282" y="0"/>
                  </a:moveTo>
                  <a:cubicBezTo>
                    <a:pt x="805282" y="176784"/>
                    <a:pt x="805282" y="349911"/>
                    <a:pt x="805282" y="526085"/>
                  </a:cubicBezTo>
                  <a:cubicBezTo>
                    <a:pt x="537058" y="526085"/>
                    <a:pt x="269443" y="526085"/>
                    <a:pt x="0" y="526085"/>
                  </a:cubicBezTo>
                  <a:cubicBezTo>
                    <a:pt x="0" y="351130"/>
                    <a:pt x="0" y="176784"/>
                    <a:pt x="0" y="0"/>
                  </a:cubicBezTo>
                  <a:cubicBezTo>
                    <a:pt x="268224" y="0"/>
                    <a:pt x="535839" y="0"/>
                    <a:pt x="805282" y="0"/>
                  </a:cubicBezTo>
                  <a:close/>
                </a:path>
              </a:pathLst>
            </a:custGeom>
            <a:solidFill>
              <a:srgbClr val="FFFFFF"/>
            </a:solidFill>
            <a:ln w="609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366D704D-5100-76C1-61E4-255046CC40B6}"/>
                </a:ext>
              </a:extLst>
            </p:cNvPr>
            <p:cNvGrpSpPr/>
            <p:nvPr/>
          </p:nvGrpSpPr>
          <p:grpSpPr>
            <a:xfrm>
              <a:off x="907133" y="3119507"/>
              <a:ext cx="2579663" cy="1552433"/>
              <a:chOff x="907133" y="3119507"/>
              <a:chExt cx="2579663" cy="1552433"/>
            </a:xfrm>
          </p:grpSpPr>
          <p:sp>
            <p:nvSpPr>
              <p:cNvPr id="99" name="Freeform: Shape 43">
                <a:extLst>
                  <a:ext uri="{FF2B5EF4-FFF2-40B4-BE49-F238E27FC236}">
                    <a16:creationId xmlns:a16="http://schemas.microsoft.com/office/drawing/2014/main" id="{5E186781-5DD0-6B55-5C56-95CD8FBC02E5}"/>
                  </a:ext>
                </a:extLst>
              </p:cNvPr>
              <p:cNvSpPr/>
              <p:nvPr/>
            </p:nvSpPr>
            <p:spPr>
              <a:xfrm>
                <a:off x="907133" y="3119507"/>
                <a:ext cx="2579663" cy="1203171"/>
              </a:xfrm>
              <a:custGeom>
                <a:avLst/>
                <a:gdLst>
                  <a:gd name="connsiteX0" fmla="*/ 3877056 w 7802880"/>
                  <a:gd name="connsiteY0" fmla="*/ 0 h 3639312"/>
                  <a:gd name="connsiteX1" fmla="*/ 3883152 w 7802880"/>
                  <a:gd name="connsiteY1" fmla="*/ 0 h 3639312"/>
                  <a:gd name="connsiteX2" fmla="*/ 3903269 w 7802880"/>
                  <a:gd name="connsiteY2" fmla="*/ 18288 h 3639312"/>
                  <a:gd name="connsiteX3" fmla="*/ 5491277 w 7802880"/>
                  <a:gd name="connsiteY3" fmla="*/ 1210666 h 3639312"/>
                  <a:gd name="connsiteX4" fmla="*/ 5586984 w 7802880"/>
                  <a:gd name="connsiteY4" fmla="*/ 1242365 h 3639312"/>
                  <a:gd name="connsiteX5" fmla="*/ 6717792 w 7802880"/>
                  <a:gd name="connsiteY5" fmla="*/ 1239926 h 3639312"/>
                  <a:gd name="connsiteX6" fmla="*/ 6797650 w 7802880"/>
                  <a:gd name="connsiteY6" fmla="*/ 1292962 h 3639312"/>
                  <a:gd name="connsiteX7" fmla="*/ 7774839 w 7802880"/>
                  <a:gd name="connsiteY7" fmla="*/ 3573475 h 3639312"/>
                  <a:gd name="connsiteX8" fmla="*/ 7802880 w 7802880"/>
                  <a:gd name="connsiteY8" fmla="*/ 3633216 h 3639312"/>
                  <a:gd name="connsiteX9" fmla="*/ 7802880 w 7802880"/>
                  <a:gd name="connsiteY9" fmla="*/ 3639312 h 3639312"/>
                  <a:gd name="connsiteX10" fmla="*/ 7766914 w 7802880"/>
                  <a:gd name="connsiteY10" fmla="*/ 3642360 h 3639312"/>
                  <a:gd name="connsiteX11" fmla="*/ 35966 w 7802880"/>
                  <a:gd name="connsiteY11" fmla="*/ 3642360 h 3639312"/>
                  <a:gd name="connsiteX12" fmla="*/ 0 w 7802880"/>
                  <a:gd name="connsiteY12" fmla="*/ 3639312 h 3639312"/>
                  <a:gd name="connsiteX13" fmla="*/ 0 w 7802880"/>
                  <a:gd name="connsiteY13" fmla="*/ 3633216 h 3639312"/>
                  <a:gd name="connsiteX14" fmla="*/ 10363 w 7802880"/>
                  <a:gd name="connsiteY14" fmla="*/ 3615538 h 3639312"/>
                  <a:gd name="connsiteX15" fmla="*/ 1007059 w 7802880"/>
                  <a:gd name="connsiteY15" fmla="*/ 1288085 h 3639312"/>
                  <a:gd name="connsiteX16" fmla="*/ 1080211 w 7802880"/>
                  <a:gd name="connsiteY16" fmla="*/ 1240536 h 3639312"/>
                  <a:gd name="connsiteX17" fmla="*/ 2189074 w 7802880"/>
                  <a:gd name="connsiteY17" fmla="*/ 1243584 h 3639312"/>
                  <a:gd name="connsiteX18" fmla="*/ 2295754 w 7802880"/>
                  <a:gd name="connsiteY18" fmla="*/ 1207618 h 3639312"/>
                  <a:gd name="connsiteX19" fmla="*/ 3126029 w 7802880"/>
                  <a:gd name="connsiteY19" fmla="*/ 573634 h 3639312"/>
                  <a:gd name="connsiteX20" fmla="*/ 3877056 w 7802880"/>
                  <a:gd name="connsiteY20" fmla="*/ 0 h 3639312"/>
                  <a:gd name="connsiteX21" fmla="*/ 5071872 w 7802880"/>
                  <a:gd name="connsiteY21" fmla="*/ 2077517 h 3639312"/>
                  <a:gd name="connsiteX22" fmla="*/ 3970325 w 7802880"/>
                  <a:gd name="connsiteY22" fmla="*/ 2077517 h 3639312"/>
                  <a:gd name="connsiteX23" fmla="*/ 3970325 w 7802880"/>
                  <a:gd name="connsiteY23" fmla="*/ 2881579 h 3639312"/>
                  <a:gd name="connsiteX24" fmla="*/ 5071872 w 7802880"/>
                  <a:gd name="connsiteY24" fmla="*/ 2881579 h 3639312"/>
                  <a:gd name="connsiteX25" fmla="*/ 5071872 w 7802880"/>
                  <a:gd name="connsiteY25" fmla="*/ 2077517 h 3639312"/>
                  <a:gd name="connsiteX26" fmla="*/ 3819754 w 7802880"/>
                  <a:gd name="connsiteY26" fmla="*/ 2882798 h 3639312"/>
                  <a:gd name="connsiteX27" fmla="*/ 3819754 w 7802880"/>
                  <a:gd name="connsiteY27" fmla="*/ 2079346 h 3639312"/>
                  <a:gd name="connsiteX28" fmla="*/ 2717597 w 7802880"/>
                  <a:gd name="connsiteY28" fmla="*/ 2079346 h 3639312"/>
                  <a:gd name="connsiteX29" fmla="*/ 2717597 w 7802880"/>
                  <a:gd name="connsiteY29" fmla="*/ 2882798 h 3639312"/>
                  <a:gd name="connsiteX30" fmla="*/ 3819754 w 7802880"/>
                  <a:gd name="connsiteY30" fmla="*/ 2882798 h 3639312"/>
                  <a:gd name="connsiteX31" fmla="*/ 3889858 w 7802880"/>
                  <a:gd name="connsiteY31" fmla="*/ 303581 h 3639312"/>
                  <a:gd name="connsiteX32" fmla="*/ 5677205 w 7802880"/>
                  <a:gd name="connsiteY32" fmla="*/ 1648358 h 3639312"/>
                  <a:gd name="connsiteX33" fmla="*/ 5677815 w 7802880"/>
                  <a:gd name="connsiteY33" fmla="*/ 1422806 h 3639312"/>
                  <a:gd name="connsiteX34" fmla="*/ 5630876 w 7802880"/>
                  <a:gd name="connsiteY34" fmla="*/ 1325270 h 3639312"/>
                  <a:gd name="connsiteX35" fmla="*/ 4153815 w 7802880"/>
                  <a:gd name="connsiteY35" fmla="*/ 218846 h 3639312"/>
                  <a:gd name="connsiteX36" fmla="*/ 3878885 w 7802880"/>
                  <a:gd name="connsiteY36" fmla="*/ 12802 h 3639312"/>
                  <a:gd name="connsiteX37" fmla="*/ 3857549 w 7802880"/>
                  <a:gd name="connsiteY37" fmla="*/ 28042 h 3639312"/>
                  <a:gd name="connsiteX38" fmla="*/ 2976067 w 7802880"/>
                  <a:gd name="connsiteY38" fmla="*/ 700430 h 3639312"/>
                  <a:gd name="connsiteX39" fmla="*/ 2128114 w 7802880"/>
                  <a:gd name="connsiteY39" fmla="*/ 1346606 h 3639312"/>
                  <a:gd name="connsiteX40" fmla="*/ 2092757 w 7802880"/>
                  <a:gd name="connsiteY40" fmla="*/ 1409395 h 3639312"/>
                  <a:gd name="connsiteX41" fmla="*/ 2093976 w 7802880"/>
                  <a:gd name="connsiteY41" fmla="*/ 1595323 h 3639312"/>
                  <a:gd name="connsiteX42" fmla="*/ 2098243 w 7802880"/>
                  <a:gd name="connsiteY42" fmla="*/ 1631899 h 3639312"/>
                  <a:gd name="connsiteX43" fmla="*/ 3889858 w 7802880"/>
                  <a:gd name="connsiteY43" fmla="*/ 303581 h 3639312"/>
                  <a:gd name="connsiteX44" fmla="*/ 2717597 w 7802880"/>
                  <a:gd name="connsiteY44" fmla="*/ 1470355 h 3639312"/>
                  <a:gd name="connsiteX45" fmla="*/ 2717597 w 7802880"/>
                  <a:gd name="connsiteY45" fmla="*/ 1997659 h 3639312"/>
                  <a:gd name="connsiteX46" fmla="*/ 3819144 w 7802880"/>
                  <a:gd name="connsiteY46" fmla="*/ 1997659 h 3639312"/>
                  <a:gd name="connsiteX47" fmla="*/ 3819144 w 7802880"/>
                  <a:gd name="connsiteY47" fmla="*/ 1470355 h 3639312"/>
                  <a:gd name="connsiteX48" fmla="*/ 2717597 w 7802880"/>
                  <a:gd name="connsiteY48" fmla="*/ 1470355 h 3639312"/>
                  <a:gd name="connsiteX49" fmla="*/ 3969106 w 7802880"/>
                  <a:gd name="connsiteY49" fmla="*/ 1997050 h 3639312"/>
                  <a:gd name="connsiteX50" fmla="*/ 5070044 w 7802880"/>
                  <a:gd name="connsiteY50" fmla="*/ 1997050 h 3639312"/>
                  <a:gd name="connsiteX51" fmla="*/ 5070044 w 7802880"/>
                  <a:gd name="connsiteY51" fmla="*/ 1471574 h 3639312"/>
                  <a:gd name="connsiteX52" fmla="*/ 3969106 w 7802880"/>
                  <a:gd name="connsiteY52" fmla="*/ 1471574 h 3639312"/>
                  <a:gd name="connsiteX53" fmla="*/ 3969106 w 7802880"/>
                  <a:gd name="connsiteY53" fmla="*/ 1997050 h 3639312"/>
                  <a:gd name="connsiteX54" fmla="*/ 5436413 w 7802880"/>
                  <a:gd name="connsiteY54" fmla="*/ 1486814 h 3639312"/>
                  <a:gd name="connsiteX55" fmla="*/ 5436413 w 7802880"/>
                  <a:gd name="connsiteY55" fmla="*/ 3062630 h 3639312"/>
                  <a:gd name="connsiteX56" fmla="*/ 2307946 w 7802880"/>
                  <a:gd name="connsiteY56" fmla="*/ 3062630 h 3639312"/>
                  <a:gd name="connsiteX57" fmla="*/ 2307946 w 7802880"/>
                  <a:gd name="connsiteY57" fmla="*/ 1501445 h 3639312"/>
                  <a:gd name="connsiteX58" fmla="*/ 2235403 w 7802880"/>
                  <a:gd name="connsiteY58" fmla="*/ 1608734 h 3639312"/>
                  <a:gd name="connsiteX59" fmla="*/ 2236622 w 7802880"/>
                  <a:gd name="connsiteY59" fmla="*/ 3126639 h 3639312"/>
                  <a:gd name="connsiteX60" fmla="*/ 2236622 w 7802880"/>
                  <a:gd name="connsiteY60" fmla="*/ 3161386 h 3639312"/>
                  <a:gd name="connsiteX61" fmla="*/ 5515052 w 7802880"/>
                  <a:gd name="connsiteY61" fmla="*/ 3161386 h 3639312"/>
                  <a:gd name="connsiteX62" fmla="*/ 5516880 w 7802880"/>
                  <a:gd name="connsiteY62" fmla="*/ 3150413 h 3639312"/>
                  <a:gd name="connsiteX63" fmla="*/ 5516880 w 7802880"/>
                  <a:gd name="connsiteY63" fmla="*/ 1568501 h 3639312"/>
                  <a:gd name="connsiteX64" fmla="*/ 5508346 w 7802880"/>
                  <a:gd name="connsiteY64" fmla="*/ 1544117 h 3639312"/>
                  <a:gd name="connsiteX65" fmla="*/ 5436413 w 7802880"/>
                  <a:gd name="connsiteY65" fmla="*/ 1486814 h 36393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7802880" h="3639312">
                    <a:moveTo>
                      <a:pt x="3877056" y="0"/>
                    </a:moveTo>
                    <a:cubicBezTo>
                      <a:pt x="3878885" y="0"/>
                      <a:pt x="3881323" y="0"/>
                      <a:pt x="3883152" y="0"/>
                    </a:cubicBezTo>
                    <a:cubicBezTo>
                      <a:pt x="3889858" y="6096"/>
                      <a:pt x="3895954" y="12802"/>
                      <a:pt x="3903269" y="18288"/>
                    </a:cubicBezTo>
                    <a:cubicBezTo>
                      <a:pt x="4432402" y="415747"/>
                      <a:pt x="4962144" y="813206"/>
                      <a:pt x="5491277" y="1210666"/>
                    </a:cubicBezTo>
                    <a:cubicBezTo>
                      <a:pt x="5520538" y="1232611"/>
                      <a:pt x="5551018" y="1242365"/>
                      <a:pt x="5586984" y="1242365"/>
                    </a:cubicBezTo>
                    <a:cubicBezTo>
                      <a:pt x="5963717" y="1241146"/>
                      <a:pt x="6340450" y="1241755"/>
                      <a:pt x="6717792" y="1239926"/>
                    </a:cubicBezTo>
                    <a:cubicBezTo>
                      <a:pt x="6759855" y="1239926"/>
                      <a:pt x="6781191" y="1254557"/>
                      <a:pt x="6797650" y="1292962"/>
                    </a:cubicBezTo>
                    <a:cubicBezTo>
                      <a:pt x="7122567" y="2053742"/>
                      <a:pt x="7448703" y="2813304"/>
                      <a:pt x="7774839" y="3573475"/>
                    </a:cubicBezTo>
                    <a:cubicBezTo>
                      <a:pt x="7783373" y="3593592"/>
                      <a:pt x="7793736" y="3613099"/>
                      <a:pt x="7802880" y="3633216"/>
                    </a:cubicBezTo>
                    <a:cubicBezTo>
                      <a:pt x="7802880" y="3635045"/>
                      <a:pt x="7802880" y="3637483"/>
                      <a:pt x="7802880" y="3639312"/>
                    </a:cubicBezTo>
                    <a:cubicBezTo>
                      <a:pt x="7790688" y="3640531"/>
                      <a:pt x="7779106" y="3642360"/>
                      <a:pt x="7766914" y="3642360"/>
                    </a:cubicBezTo>
                    <a:cubicBezTo>
                      <a:pt x="5190135" y="3642360"/>
                      <a:pt x="2613355" y="3642360"/>
                      <a:pt x="35966" y="3642360"/>
                    </a:cubicBezTo>
                    <a:cubicBezTo>
                      <a:pt x="23774" y="3642360"/>
                      <a:pt x="12192" y="3640531"/>
                      <a:pt x="0" y="3639312"/>
                    </a:cubicBezTo>
                    <a:cubicBezTo>
                      <a:pt x="0" y="3637483"/>
                      <a:pt x="0" y="3635045"/>
                      <a:pt x="0" y="3633216"/>
                    </a:cubicBezTo>
                    <a:cubicBezTo>
                      <a:pt x="3658" y="3627120"/>
                      <a:pt x="7925" y="3621634"/>
                      <a:pt x="10363" y="3615538"/>
                    </a:cubicBezTo>
                    <a:cubicBezTo>
                      <a:pt x="343205" y="2839517"/>
                      <a:pt x="675437" y="2064106"/>
                      <a:pt x="1007059" y="1288085"/>
                    </a:cubicBezTo>
                    <a:cubicBezTo>
                      <a:pt x="1022299" y="1252728"/>
                      <a:pt x="1041806" y="1239926"/>
                      <a:pt x="1080211" y="1240536"/>
                    </a:cubicBezTo>
                    <a:cubicBezTo>
                      <a:pt x="1449629" y="1242365"/>
                      <a:pt x="1819656" y="1242365"/>
                      <a:pt x="2189074" y="1243584"/>
                    </a:cubicBezTo>
                    <a:cubicBezTo>
                      <a:pt x="2229917" y="1243584"/>
                      <a:pt x="2263445" y="1232002"/>
                      <a:pt x="2295754" y="1207618"/>
                    </a:cubicBezTo>
                    <a:cubicBezTo>
                      <a:pt x="2571902" y="996086"/>
                      <a:pt x="2849270" y="785165"/>
                      <a:pt x="3126029" y="573634"/>
                    </a:cubicBezTo>
                    <a:cubicBezTo>
                      <a:pt x="3376575" y="382219"/>
                      <a:pt x="3627120" y="190805"/>
                      <a:pt x="3877056" y="0"/>
                    </a:cubicBezTo>
                    <a:close/>
                    <a:moveTo>
                      <a:pt x="5071872" y="2077517"/>
                    </a:moveTo>
                    <a:cubicBezTo>
                      <a:pt x="4701845" y="2077517"/>
                      <a:pt x="4336085" y="2077517"/>
                      <a:pt x="3970325" y="2077517"/>
                    </a:cubicBezTo>
                    <a:cubicBezTo>
                      <a:pt x="3970325" y="2347570"/>
                      <a:pt x="3970325" y="2614574"/>
                      <a:pt x="3970325" y="2881579"/>
                    </a:cubicBezTo>
                    <a:cubicBezTo>
                      <a:pt x="4339133" y="2881579"/>
                      <a:pt x="4704893" y="2881579"/>
                      <a:pt x="5071872" y="2881579"/>
                    </a:cubicBezTo>
                    <a:cubicBezTo>
                      <a:pt x="5071872" y="2612746"/>
                      <a:pt x="5071872" y="2345741"/>
                      <a:pt x="5071872" y="2077517"/>
                    </a:cubicBezTo>
                    <a:close/>
                    <a:moveTo>
                      <a:pt x="3819754" y="2882798"/>
                    </a:moveTo>
                    <a:cubicBezTo>
                      <a:pt x="3819754" y="2613355"/>
                      <a:pt x="3819754" y="2346350"/>
                      <a:pt x="3819754" y="2079346"/>
                    </a:cubicBezTo>
                    <a:cubicBezTo>
                      <a:pt x="3450946" y="2079346"/>
                      <a:pt x="3083966" y="2079346"/>
                      <a:pt x="2717597" y="2079346"/>
                    </a:cubicBezTo>
                    <a:cubicBezTo>
                      <a:pt x="2717597" y="2348789"/>
                      <a:pt x="2717597" y="2615184"/>
                      <a:pt x="2717597" y="2882798"/>
                    </a:cubicBezTo>
                    <a:cubicBezTo>
                      <a:pt x="3085186" y="2882798"/>
                      <a:pt x="3450946" y="2882798"/>
                      <a:pt x="3819754" y="2882798"/>
                    </a:cubicBezTo>
                    <a:close/>
                    <a:moveTo>
                      <a:pt x="3889858" y="303581"/>
                    </a:moveTo>
                    <a:cubicBezTo>
                      <a:pt x="4482999" y="751637"/>
                      <a:pt x="5071872" y="1204570"/>
                      <a:pt x="5677205" y="1648358"/>
                    </a:cubicBezTo>
                    <a:cubicBezTo>
                      <a:pt x="5677205" y="1566672"/>
                      <a:pt x="5674767" y="1494739"/>
                      <a:pt x="5677815" y="1422806"/>
                    </a:cubicBezTo>
                    <a:cubicBezTo>
                      <a:pt x="5679644" y="1379525"/>
                      <a:pt x="5665623" y="1351483"/>
                      <a:pt x="5630876" y="1325270"/>
                    </a:cubicBezTo>
                    <a:cubicBezTo>
                      <a:pt x="5138319" y="957072"/>
                      <a:pt x="4646372" y="587654"/>
                      <a:pt x="4153815" y="218846"/>
                    </a:cubicBezTo>
                    <a:cubicBezTo>
                      <a:pt x="4062375" y="149962"/>
                      <a:pt x="3970935" y="81686"/>
                      <a:pt x="3878885" y="12802"/>
                    </a:cubicBezTo>
                    <a:cubicBezTo>
                      <a:pt x="3870351" y="18898"/>
                      <a:pt x="3863645" y="23165"/>
                      <a:pt x="3857549" y="28042"/>
                    </a:cubicBezTo>
                    <a:cubicBezTo>
                      <a:pt x="3563722" y="251765"/>
                      <a:pt x="3269895" y="476098"/>
                      <a:pt x="2976067" y="700430"/>
                    </a:cubicBezTo>
                    <a:cubicBezTo>
                      <a:pt x="2693213" y="915619"/>
                      <a:pt x="2410968" y="1131418"/>
                      <a:pt x="2128114" y="1346606"/>
                    </a:cubicBezTo>
                    <a:cubicBezTo>
                      <a:pt x="2106778" y="1363066"/>
                      <a:pt x="2091538" y="1380134"/>
                      <a:pt x="2092757" y="1409395"/>
                    </a:cubicBezTo>
                    <a:cubicBezTo>
                      <a:pt x="2093976" y="1471574"/>
                      <a:pt x="2093366" y="1533144"/>
                      <a:pt x="2093976" y="1595323"/>
                    </a:cubicBezTo>
                    <a:cubicBezTo>
                      <a:pt x="2093976" y="1605686"/>
                      <a:pt x="2096414" y="1616050"/>
                      <a:pt x="2098243" y="1631899"/>
                    </a:cubicBezTo>
                    <a:cubicBezTo>
                      <a:pt x="2707843" y="1199693"/>
                      <a:pt x="3290621" y="741883"/>
                      <a:pt x="3889858" y="303581"/>
                    </a:cubicBezTo>
                    <a:close/>
                    <a:moveTo>
                      <a:pt x="2717597" y="1470355"/>
                    </a:moveTo>
                    <a:cubicBezTo>
                      <a:pt x="2717597" y="1648358"/>
                      <a:pt x="2717597" y="1823314"/>
                      <a:pt x="2717597" y="1997659"/>
                    </a:cubicBezTo>
                    <a:cubicBezTo>
                      <a:pt x="3086405" y="1997659"/>
                      <a:pt x="3452775" y="1997659"/>
                      <a:pt x="3819144" y="1997659"/>
                    </a:cubicBezTo>
                    <a:cubicBezTo>
                      <a:pt x="3819144" y="1820875"/>
                      <a:pt x="3819144" y="1645920"/>
                      <a:pt x="3819144" y="1470355"/>
                    </a:cubicBezTo>
                    <a:cubicBezTo>
                      <a:pt x="3450946" y="1470355"/>
                      <a:pt x="3085795" y="1470355"/>
                      <a:pt x="2717597" y="1470355"/>
                    </a:cubicBezTo>
                    <a:close/>
                    <a:moveTo>
                      <a:pt x="3969106" y="1997050"/>
                    </a:moveTo>
                    <a:cubicBezTo>
                      <a:pt x="4338524" y="1997050"/>
                      <a:pt x="4704284" y="1997050"/>
                      <a:pt x="5070044" y="1997050"/>
                    </a:cubicBezTo>
                    <a:cubicBezTo>
                      <a:pt x="5070044" y="1820266"/>
                      <a:pt x="5070044" y="1645310"/>
                      <a:pt x="5070044" y="1471574"/>
                    </a:cubicBezTo>
                    <a:cubicBezTo>
                      <a:pt x="4701845" y="1471574"/>
                      <a:pt x="4335476" y="1471574"/>
                      <a:pt x="3969106" y="1471574"/>
                    </a:cubicBezTo>
                    <a:cubicBezTo>
                      <a:pt x="3969106" y="1647749"/>
                      <a:pt x="3969106" y="1821485"/>
                      <a:pt x="3969106" y="1997050"/>
                    </a:cubicBezTo>
                    <a:close/>
                    <a:moveTo>
                      <a:pt x="5436413" y="1486814"/>
                    </a:moveTo>
                    <a:cubicBezTo>
                      <a:pt x="5436413" y="2018386"/>
                      <a:pt x="5436413" y="2540203"/>
                      <a:pt x="5436413" y="3062630"/>
                    </a:cubicBezTo>
                    <a:cubicBezTo>
                      <a:pt x="4393388" y="3062630"/>
                      <a:pt x="3352800" y="3062630"/>
                      <a:pt x="2307946" y="3062630"/>
                    </a:cubicBezTo>
                    <a:cubicBezTo>
                      <a:pt x="2307946" y="2541422"/>
                      <a:pt x="2307946" y="2022043"/>
                      <a:pt x="2307946" y="1501445"/>
                    </a:cubicBezTo>
                    <a:cubicBezTo>
                      <a:pt x="2253691" y="1519733"/>
                      <a:pt x="2235403" y="1553870"/>
                      <a:pt x="2235403" y="1608734"/>
                    </a:cubicBezTo>
                    <a:cubicBezTo>
                      <a:pt x="2237232" y="2114702"/>
                      <a:pt x="2236622" y="2620670"/>
                      <a:pt x="2236622" y="3126639"/>
                    </a:cubicBezTo>
                    <a:cubicBezTo>
                      <a:pt x="2236622" y="3138221"/>
                      <a:pt x="2236622" y="3150413"/>
                      <a:pt x="2236622" y="3161386"/>
                    </a:cubicBezTo>
                    <a:cubicBezTo>
                      <a:pt x="3332683" y="3161386"/>
                      <a:pt x="4423868" y="3161386"/>
                      <a:pt x="5515052" y="3161386"/>
                    </a:cubicBezTo>
                    <a:cubicBezTo>
                      <a:pt x="5515661" y="3155899"/>
                      <a:pt x="5516880" y="3152851"/>
                      <a:pt x="5516880" y="3150413"/>
                    </a:cubicBezTo>
                    <a:cubicBezTo>
                      <a:pt x="5516880" y="2623109"/>
                      <a:pt x="5516880" y="2095805"/>
                      <a:pt x="5516880" y="1568501"/>
                    </a:cubicBezTo>
                    <a:cubicBezTo>
                      <a:pt x="5516880" y="1560576"/>
                      <a:pt x="5513832" y="1548994"/>
                      <a:pt x="5508346" y="1544117"/>
                    </a:cubicBezTo>
                    <a:cubicBezTo>
                      <a:pt x="5488229" y="1525829"/>
                      <a:pt x="5465674" y="1509370"/>
                      <a:pt x="5436413" y="148681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0" name="Freeform: Shape 44">
                <a:extLst>
                  <a:ext uri="{FF2B5EF4-FFF2-40B4-BE49-F238E27FC236}">
                    <a16:creationId xmlns:a16="http://schemas.microsoft.com/office/drawing/2014/main" id="{2C90BFC4-A2C7-FCBE-2587-64ADF77CBF02}"/>
                  </a:ext>
                </a:extLst>
              </p:cNvPr>
              <p:cNvSpPr/>
              <p:nvPr/>
            </p:nvSpPr>
            <p:spPr>
              <a:xfrm>
                <a:off x="1530686" y="4498619"/>
                <a:ext cx="292227" cy="173321"/>
              </a:xfrm>
              <a:custGeom>
                <a:avLst/>
                <a:gdLst>
                  <a:gd name="connsiteX0" fmla="*/ 887578 w 883920"/>
                  <a:gd name="connsiteY0" fmla="*/ 0 h 524256"/>
                  <a:gd name="connsiteX1" fmla="*/ 887578 w 883920"/>
                  <a:gd name="connsiteY1" fmla="*/ 525475 h 524256"/>
                  <a:gd name="connsiteX2" fmla="*/ 0 w 883920"/>
                  <a:gd name="connsiteY2" fmla="*/ 525475 h 524256"/>
                  <a:gd name="connsiteX3" fmla="*/ 0 w 883920"/>
                  <a:gd name="connsiteY3" fmla="*/ 0 h 524256"/>
                  <a:gd name="connsiteX4" fmla="*/ 887578 w 88392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7578" y="0"/>
                    </a:moveTo>
                    <a:cubicBezTo>
                      <a:pt x="887578" y="174955"/>
                      <a:pt x="887578" y="349301"/>
                      <a:pt x="887578" y="525475"/>
                    </a:cubicBezTo>
                    <a:cubicBezTo>
                      <a:pt x="591922" y="525475"/>
                      <a:pt x="296875" y="525475"/>
                      <a:pt x="0" y="525475"/>
                    </a:cubicBezTo>
                    <a:cubicBezTo>
                      <a:pt x="0" y="350520"/>
                      <a:pt x="0" y="176784"/>
                      <a:pt x="0" y="0"/>
                    </a:cubicBezTo>
                    <a:cubicBezTo>
                      <a:pt x="295046" y="0"/>
                      <a:pt x="590702" y="0"/>
                      <a:pt x="887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1" name="Freeform: Shape 45">
                <a:extLst>
                  <a:ext uri="{FF2B5EF4-FFF2-40B4-BE49-F238E27FC236}">
                    <a16:creationId xmlns:a16="http://schemas.microsoft.com/office/drawing/2014/main" id="{50AD862C-8722-C128-D3FB-790D098A6075}"/>
                  </a:ext>
                </a:extLst>
              </p:cNvPr>
              <p:cNvSpPr/>
              <p:nvPr/>
            </p:nvSpPr>
            <p:spPr>
              <a:xfrm>
                <a:off x="2874529" y="4498619"/>
                <a:ext cx="292227" cy="173321"/>
              </a:xfrm>
              <a:custGeom>
                <a:avLst/>
                <a:gdLst>
                  <a:gd name="connsiteX0" fmla="*/ 886968 w 883920"/>
                  <a:gd name="connsiteY0" fmla="*/ 526085 h 524256"/>
                  <a:gd name="connsiteX1" fmla="*/ 0 w 883920"/>
                  <a:gd name="connsiteY1" fmla="*/ 526085 h 524256"/>
                  <a:gd name="connsiteX2" fmla="*/ 0 w 883920"/>
                  <a:gd name="connsiteY2" fmla="*/ 0 h 524256"/>
                  <a:gd name="connsiteX3" fmla="*/ 886968 w 883920"/>
                  <a:gd name="connsiteY3" fmla="*/ 0 h 524256"/>
                  <a:gd name="connsiteX4" fmla="*/ 886968 w 883920"/>
                  <a:gd name="connsiteY4" fmla="*/ 52608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3920" h="524256">
                    <a:moveTo>
                      <a:pt x="886968" y="526085"/>
                    </a:moveTo>
                    <a:cubicBezTo>
                      <a:pt x="589483" y="526085"/>
                      <a:pt x="295656" y="526085"/>
                      <a:pt x="0" y="526085"/>
                    </a:cubicBezTo>
                    <a:cubicBezTo>
                      <a:pt x="0" y="350520"/>
                      <a:pt x="0" y="176175"/>
                      <a:pt x="0" y="0"/>
                    </a:cubicBezTo>
                    <a:cubicBezTo>
                      <a:pt x="295046" y="0"/>
                      <a:pt x="590093" y="0"/>
                      <a:pt x="886968" y="0"/>
                    </a:cubicBezTo>
                    <a:cubicBezTo>
                      <a:pt x="886968" y="174346"/>
                      <a:pt x="886968" y="349301"/>
                      <a:pt x="886968" y="52608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2" name="Freeform: Shape 46">
                <a:extLst>
                  <a:ext uri="{FF2B5EF4-FFF2-40B4-BE49-F238E27FC236}">
                    <a16:creationId xmlns:a16="http://schemas.microsoft.com/office/drawing/2014/main" id="{BC2C0A47-30BC-6498-6452-0241B5B44C03}"/>
                  </a:ext>
                </a:extLst>
              </p:cNvPr>
              <p:cNvSpPr/>
              <p:nvPr/>
            </p:nvSpPr>
            <p:spPr>
              <a:xfrm>
                <a:off x="1229188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0 h 524256"/>
                  <a:gd name="connsiteX1" fmla="*/ 804672 w 798576"/>
                  <a:gd name="connsiteY1" fmla="*/ 0 h 524256"/>
                  <a:gd name="connsiteX2" fmla="*/ 804672 w 798576"/>
                  <a:gd name="connsiteY2" fmla="*/ 526085 h 524256"/>
                  <a:gd name="connsiteX3" fmla="*/ 0 w 798576"/>
                  <a:gd name="connsiteY3" fmla="*/ 526085 h 524256"/>
                  <a:gd name="connsiteX4" fmla="*/ 0 w 798576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0"/>
                    </a:moveTo>
                    <a:cubicBezTo>
                      <a:pt x="269443" y="0"/>
                      <a:pt x="536448" y="0"/>
                      <a:pt x="804672" y="0"/>
                    </a:cubicBezTo>
                    <a:cubicBezTo>
                      <a:pt x="804672" y="175565"/>
                      <a:pt x="804672" y="349910"/>
                      <a:pt x="804672" y="526085"/>
                    </a:cubicBezTo>
                    <a:cubicBezTo>
                      <a:pt x="537058" y="526085"/>
                      <a:pt x="269443" y="526085"/>
                      <a:pt x="0" y="526085"/>
                    </a:cubicBezTo>
                    <a:cubicBezTo>
                      <a:pt x="0" y="351129"/>
                      <a:pt x="0" y="17678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Freeform: Shape 47">
                <a:extLst>
                  <a:ext uri="{FF2B5EF4-FFF2-40B4-BE49-F238E27FC236}">
                    <a16:creationId xmlns:a16="http://schemas.microsoft.com/office/drawing/2014/main" id="{C29F255C-8F27-FFC9-AD8D-AC3E67D400AE}"/>
                  </a:ext>
                </a:extLst>
              </p:cNvPr>
              <p:cNvSpPr/>
              <p:nvPr/>
            </p:nvSpPr>
            <p:spPr>
              <a:xfrm>
                <a:off x="2573031" y="4498417"/>
                <a:ext cx="264012" cy="173321"/>
              </a:xfrm>
              <a:custGeom>
                <a:avLst/>
                <a:gdLst>
                  <a:gd name="connsiteX0" fmla="*/ 0 w 798576"/>
                  <a:gd name="connsiteY0" fmla="*/ 526694 h 524256"/>
                  <a:gd name="connsiteX1" fmla="*/ 0 w 798576"/>
                  <a:gd name="connsiteY1" fmla="*/ 0 h 524256"/>
                  <a:gd name="connsiteX2" fmla="*/ 803453 w 798576"/>
                  <a:gd name="connsiteY2" fmla="*/ 0 h 524256"/>
                  <a:gd name="connsiteX3" fmla="*/ 803453 w 798576"/>
                  <a:gd name="connsiteY3" fmla="*/ 526694 h 524256"/>
                  <a:gd name="connsiteX4" fmla="*/ 0 w 798576"/>
                  <a:gd name="connsiteY4" fmla="*/ 526694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8576" h="524256">
                    <a:moveTo>
                      <a:pt x="0" y="526694"/>
                    </a:moveTo>
                    <a:cubicBezTo>
                      <a:pt x="0" y="349910"/>
                      <a:pt x="0" y="175565"/>
                      <a:pt x="0" y="0"/>
                    </a:cubicBezTo>
                    <a:cubicBezTo>
                      <a:pt x="268224" y="0"/>
                      <a:pt x="534619" y="0"/>
                      <a:pt x="803453" y="0"/>
                    </a:cubicBezTo>
                    <a:cubicBezTo>
                      <a:pt x="803453" y="174955"/>
                      <a:pt x="803453" y="349910"/>
                      <a:pt x="803453" y="526694"/>
                    </a:cubicBezTo>
                    <a:cubicBezTo>
                      <a:pt x="536448" y="526694"/>
                      <a:pt x="269443" y="526694"/>
                      <a:pt x="0" y="5266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Freeform: Shape 48">
                <a:extLst>
                  <a:ext uri="{FF2B5EF4-FFF2-40B4-BE49-F238E27FC236}">
                    <a16:creationId xmlns:a16="http://schemas.microsoft.com/office/drawing/2014/main" id="{4BAC1011-FA8A-CF72-E2B3-DE9EE939AE9B}"/>
                  </a:ext>
                </a:extLst>
              </p:cNvPr>
              <p:cNvSpPr/>
              <p:nvPr/>
            </p:nvSpPr>
            <p:spPr>
              <a:xfrm>
                <a:off x="2219738" y="3806342"/>
                <a:ext cx="362765" cy="264012"/>
              </a:xfrm>
              <a:custGeom>
                <a:avLst/>
                <a:gdLst>
                  <a:gd name="connsiteX0" fmla="*/ 1101547 w 1097280"/>
                  <a:gd name="connsiteY0" fmla="*/ 0 h 798576"/>
                  <a:gd name="connsiteX1" fmla="*/ 1101547 w 1097280"/>
                  <a:gd name="connsiteY1" fmla="*/ 804063 h 798576"/>
                  <a:gd name="connsiteX2" fmla="*/ 0 w 1097280"/>
                  <a:gd name="connsiteY2" fmla="*/ 804063 h 798576"/>
                  <a:gd name="connsiteX3" fmla="*/ 0 w 1097280"/>
                  <a:gd name="connsiteY3" fmla="*/ 0 h 798576"/>
                  <a:gd name="connsiteX4" fmla="*/ 1101547 w 1097280"/>
                  <a:gd name="connsiteY4" fmla="*/ 0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1547" y="0"/>
                    </a:moveTo>
                    <a:cubicBezTo>
                      <a:pt x="1101547" y="268834"/>
                      <a:pt x="1101547" y="535229"/>
                      <a:pt x="1101547" y="804063"/>
                    </a:cubicBezTo>
                    <a:cubicBezTo>
                      <a:pt x="734568" y="804063"/>
                      <a:pt x="368199" y="804063"/>
                      <a:pt x="0" y="804063"/>
                    </a:cubicBezTo>
                    <a:cubicBezTo>
                      <a:pt x="0" y="537058"/>
                      <a:pt x="0" y="269443"/>
                      <a:pt x="0" y="0"/>
                    </a:cubicBezTo>
                    <a:cubicBezTo>
                      <a:pt x="365760" y="0"/>
                      <a:pt x="732130" y="0"/>
                      <a:pt x="11015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Freeform: Shape 49">
                <a:extLst>
                  <a:ext uri="{FF2B5EF4-FFF2-40B4-BE49-F238E27FC236}">
                    <a16:creationId xmlns:a16="http://schemas.microsoft.com/office/drawing/2014/main" id="{CCD5A987-4AE9-C219-E303-DBA799B067BE}"/>
                  </a:ext>
                </a:extLst>
              </p:cNvPr>
              <p:cNvSpPr/>
              <p:nvPr/>
            </p:nvSpPr>
            <p:spPr>
              <a:xfrm>
                <a:off x="1805581" y="3806947"/>
                <a:ext cx="362765" cy="264012"/>
              </a:xfrm>
              <a:custGeom>
                <a:avLst/>
                <a:gdLst>
                  <a:gd name="connsiteX0" fmla="*/ 1102157 w 1097280"/>
                  <a:gd name="connsiteY0" fmla="*/ 803453 h 798576"/>
                  <a:gd name="connsiteX1" fmla="*/ 0 w 1097280"/>
                  <a:gd name="connsiteY1" fmla="*/ 803453 h 798576"/>
                  <a:gd name="connsiteX2" fmla="*/ 0 w 1097280"/>
                  <a:gd name="connsiteY2" fmla="*/ 0 h 798576"/>
                  <a:gd name="connsiteX3" fmla="*/ 1102157 w 1097280"/>
                  <a:gd name="connsiteY3" fmla="*/ 0 h 798576"/>
                  <a:gd name="connsiteX4" fmla="*/ 1102157 w 1097280"/>
                  <a:gd name="connsiteY4" fmla="*/ 803453 h 798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798576">
                    <a:moveTo>
                      <a:pt x="1102157" y="803453"/>
                    </a:moveTo>
                    <a:cubicBezTo>
                      <a:pt x="733349" y="803453"/>
                      <a:pt x="368199" y="803453"/>
                      <a:pt x="0" y="803453"/>
                    </a:cubicBezTo>
                    <a:cubicBezTo>
                      <a:pt x="0" y="535838"/>
                      <a:pt x="0" y="269443"/>
                      <a:pt x="0" y="0"/>
                    </a:cubicBezTo>
                    <a:cubicBezTo>
                      <a:pt x="366370" y="0"/>
                      <a:pt x="733349" y="0"/>
                      <a:pt x="1102157" y="0"/>
                    </a:cubicBezTo>
                    <a:cubicBezTo>
                      <a:pt x="1102157" y="267005"/>
                      <a:pt x="1102157" y="534010"/>
                      <a:pt x="1102157" y="803453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6" name="Freeform: Shape 50">
                <a:extLst>
                  <a:ext uri="{FF2B5EF4-FFF2-40B4-BE49-F238E27FC236}">
                    <a16:creationId xmlns:a16="http://schemas.microsoft.com/office/drawing/2014/main" id="{F3549B4C-6E53-CFEF-AD64-9FCDECFB6338}"/>
                  </a:ext>
                </a:extLst>
              </p:cNvPr>
              <p:cNvSpPr/>
              <p:nvPr/>
            </p:nvSpPr>
            <p:spPr>
              <a:xfrm>
                <a:off x="1805581" y="3605612"/>
                <a:ext cx="362765" cy="173321"/>
              </a:xfrm>
              <a:custGeom>
                <a:avLst/>
                <a:gdLst>
                  <a:gd name="connsiteX0" fmla="*/ 0 w 1097280"/>
                  <a:gd name="connsiteY0" fmla="*/ 0 h 524256"/>
                  <a:gd name="connsiteX1" fmla="*/ 1101547 w 1097280"/>
                  <a:gd name="connsiteY1" fmla="*/ 0 h 524256"/>
                  <a:gd name="connsiteX2" fmla="*/ 1101547 w 1097280"/>
                  <a:gd name="connsiteY2" fmla="*/ 527304 h 524256"/>
                  <a:gd name="connsiteX3" fmla="*/ 0 w 1097280"/>
                  <a:gd name="connsiteY3" fmla="*/ 527304 h 524256"/>
                  <a:gd name="connsiteX4" fmla="*/ 0 w 1097280"/>
                  <a:gd name="connsiteY4" fmla="*/ 0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0"/>
                    </a:moveTo>
                    <a:cubicBezTo>
                      <a:pt x="368199" y="0"/>
                      <a:pt x="733349" y="0"/>
                      <a:pt x="1101547" y="0"/>
                    </a:cubicBezTo>
                    <a:cubicBezTo>
                      <a:pt x="1101547" y="175565"/>
                      <a:pt x="1101547" y="350520"/>
                      <a:pt x="1101547" y="527304"/>
                    </a:cubicBezTo>
                    <a:cubicBezTo>
                      <a:pt x="735178" y="527304"/>
                      <a:pt x="368808" y="527304"/>
                      <a:pt x="0" y="527304"/>
                    </a:cubicBezTo>
                    <a:cubicBezTo>
                      <a:pt x="0" y="352349"/>
                      <a:pt x="0" y="177394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7" name="Freeform: Shape 51">
                <a:extLst>
                  <a:ext uri="{FF2B5EF4-FFF2-40B4-BE49-F238E27FC236}">
                    <a16:creationId xmlns:a16="http://schemas.microsoft.com/office/drawing/2014/main" id="{A121F9F8-2C2F-9195-3427-BDCE4EED6B8A}"/>
                  </a:ext>
                </a:extLst>
              </p:cNvPr>
              <p:cNvSpPr/>
              <p:nvPr/>
            </p:nvSpPr>
            <p:spPr>
              <a:xfrm>
                <a:off x="2219335" y="3606015"/>
                <a:ext cx="362765" cy="173321"/>
              </a:xfrm>
              <a:custGeom>
                <a:avLst/>
                <a:gdLst>
                  <a:gd name="connsiteX0" fmla="*/ 0 w 1097280"/>
                  <a:gd name="connsiteY0" fmla="*/ 525475 h 524256"/>
                  <a:gd name="connsiteX1" fmla="*/ 0 w 1097280"/>
                  <a:gd name="connsiteY1" fmla="*/ 0 h 524256"/>
                  <a:gd name="connsiteX2" fmla="*/ 1100938 w 1097280"/>
                  <a:gd name="connsiteY2" fmla="*/ 0 h 524256"/>
                  <a:gd name="connsiteX3" fmla="*/ 1100938 w 1097280"/>
                  <a:gd name="connsiteY3" fmla="*/ 525475 h 524256"/>
                  <a:gd name="connsiteX4" fmla="*/ 0 w 1097280"/>
                  <a:gd name="connsiteY4" fmla="*/ 525475 h 524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7280" h="524256">
                    <a:moveTo>
                      <a:pt x="0" y="525475"/>
                    </a:moveTo>
                    <a:cubicBezTo>
                      <a:pt x="0" y="349301"/>
                      <a:pt x="0" y="176174"/>
                      <a:pt x="0" y="0"/>
                    </a:cubicBezTo>
                    <a:cubicBezTo>
                      <a:pt x="366370" y="0"/>
                      <a:pt x="732130" y="0"/>
                      <a:pt x="1100938" y="0"/>
                    </a:cubicBezTo>
                    <a:cubicBezTo>
                      <a:pt x="1100938" y="173736"/>
                      <a:pt x="1100938" y="348691"/>
                      <a:pt x="1100938" y="525475"/>
                    </a:cubicBezTo>
                    <a:cubicBezTo>
                      <a:pt x="735178" y="525475"/>
                      <a:pt x="369418" y="525475"/>
                      <a:pt x="0" y="525475"/>
                    </a:cubicBezTo>
                    <a:close/>
                  </a:path>
                </a:pathLst>
              </a:custGeom>
              <a:solidFill>
                <a:srgbClr val="FFFFFF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8" name="Freeform: Shape 52">
                <a:extLst>
                  <a:ext uri="{FF2B5EF4-FFF2-40B4-BE49-F238E27FC236}">
                    <a16:creationId xmlns:a16="http://schemas.microsoft.com/office/drawing/2014/main" id="{1FB7FA3C-A246-7CD2-6AC1-FD347CA1A762}"/>
                  </a:ext>
                </a:extLst>
              </p:cNvPr>
              <p:cNvSpPr/>
              <p:nvPr/>
            </p:nvSpPr>
            <p:spPr>
              <a:xfrm>
                <a:off x="1620272" y="3149536"/>
                <a:ext cx="1144725" cy="465549"/>
              </a:xfrm>
              <a:custGeom>
                <a:avLst/>
                <a:gdLst>
                  <a:gd name="connsiteX0" fmla="*/ 3954 w 3462528"/>
                  <a:gd name="connsiteY0" fmla="*/ 1408176 h 1408176"/>
                  <a:gd name="connsiteX1" fmla="*/ 47236 w 3462528"/>
                  <a:gd name="connsiteY1" fmla="*/ 1285037 h 1408176"/>
                  <a:gd name="connsiteX2" fmla="*/ 1706567 w 3462528"/>
                  <a:gd name="connsiteY2" fmla="*/ 10973 h 1408176"/>
                  <a:gd name="connsiteX3" fmla="*/ 1721807 w 3462528"/>
                  <a:gd name="connsiteY3" fmla="*/ 0 h 1408176"/>
                  <a:gd name="connsiteX4" fmla="*/ 1865673 w 3462528"/>
                  <a:gd name="connsiteY4" fmla="*/ 109118 h 1408176"/>
                  <a:gd name="connsiteX5" fmla="*/ 3411618 w 3462528"/>
                  <a:gd name="connsiteY5" fmla="*/ 1280770 h 1408176"/>
                  <a:gd name="connsiteX6" fmla="*/ 3459777 w 3462528"/>
                  <a:gd name="connsiteY6" fmla="*/ 1408786 h 1408176"/>
                  <a:gd name="connsiteX7" fmla="*/ 3318959 w 3462528"/>
                  <a:gd name="connsiteY7" fmla="*/ 1302106 h 1408176"/>
                  <a:gd name="connsiteX8" fmla="*/ 1758993 w 3462528"/>
                  <a:gd name="connsiteY8" fmla="*/ 113386 h 1408176"/>
                  <a:gd name="connsiteX9" fmla="*/ 1704738 w 3462528"/>
                  <a:gd name="connsiteY9" fmla="*/ 112776 h 1408176"/>
                  <a:gd name="connsiteX10" fmla="*/ 30776 w 3462528"/>
                  <a:gd name="connsiteY10" fmla="*/ 1388059 h 1408176"/>
                  <a:gd name="connsiteX11" fmla="*/ 3954 w 3462528"/>
                  <a:gd name="connsiteY11" fmla="*/ 1408176 h 1408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62528" h="1408176">
                    <a:moveTo>
                      <a:pt x="3954" y="1408176"/>
                    </a:moveTo>
                    <a:cubicBezTo>
                      <a:pt x="-6409" y="1355750"/>
                      <a:pt x="2125" y="1319174"/>
                      <a:pt x="47236" y="1285037"/>
                    </a:cubicBezTo>
                    <a:cubicBezTo>
                      <a:pt x="601362" y="861365"/>
                      <a:pt x="1153660" y="435864"/>
                      <a:pt x="1706567" y="10973"/>
                    </a:cubicBezTo>
                    <a:cubicBezTo>
                      <a:pt x="1710834" y="7925"/>
                      <a:pt x="1714492" y="4877"/>
                      <a:pt x="1721807" y="0"/>
                    </a:cubicBezTo>
                    <a:cubicBezTo>
                      <a:pt x="1769356" y="35966"/>
                      <a:pt x="1817514" y="72542"/>
                      <a:pt x="1865673" y="109118"/>
                    </a:cubicBezTo>
                    <a:cubicBezTo>
                      <a:pt x="2380785" y="499872"/>
                      <a:pt x="2895287" y="891235"/>
                      <a:pt x="3411618" y="1280770"/>
                    </a:cubicBezTo>
                    <a:cubicBezTo>
                      <a:pt x="3456729" y="1314907"/>
                      <a:pt x="3473188" y="1352093"/>
                      <a:pt x="3459777" y="1408786"/>
                    </a:cubicBezTo>
                    <a:cubicBezTo>
                      <a:pt x="3412228" y="1372819"/>
                      <a:pt x="3365289" y="1337462"/>
                      <a:pt x="3318959" y="1302106"/>
                    </a:cubicBezTo>
                    <a:cubicBezTo>
                      <a:pt x="2798970" y="905866"/>
                      <a:pt x="2278372" y="510235"/>
                      <a:pt x="1758993" y="113386"/>
                    </a:cubicBezTo>
                    <a:cubicBezTo>
                      <a:pt x="1738876" y="98146"/>
                      <a:pt x="1726074" y="96926"/>
                      <a:pt x="1704738" y="112776"/>
                    </a:cubicBezTo>
                    <a:cubicBezTo>
                      <a:pt x="1146954" y="538277"/>
                      <a:pt x="589170" y="963168"/>
                      <a:pt x="30776" y="1388059"/>
                    </a:cubicBezTo>
                    <a:cubicBezTo>
                      <a:pt x="22852" y="1394155"/>
                      <a:pt x="14927" y="1400251"/>
                      <a:pt x="3954" y="1408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60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9" name="Graphic 50">
            <a:extLst>
              <a:ext uri="{FF2B5EF4-FFF2-40B4-BE49-F238E27FC236}">
                <a16:creationId xmlns:a16="http://schemas.microsoft.com/office/drawing/2014/main" id="{FE4F6C5A-98C9-B8A9-337E-CB4FCC22266F}"/>
              </a:ext>
            </a:extLst>
          </p:cNvPr>
          <p:cNvGrpSpPr/>
          <p:nvPr/>
        </p:nvGrpSpPr>
        <p:grpSpPr>
          <a:xfrm>
            <a:off x="51661" y="4756480"/>
            <a:ext cx="2827438" cy="1745060"/>
            <a:chOff x="540152" y="0"/>
            <a:chExt cx="11111696" cy="6858000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0" name="Freeform: Shape 29">
              <a:extLst>
                <a:ext uri="{FF2B5EF4-FFF2-40B4-BE49-F238E27FC236}">
                  <a16:creationId xmlns:a16="http://schemas.microsoft.com/office/drawing/2014/main" id="{F436C5CF-7D3E-BA1A-501E-58E7A5441022}"/>
                </a:ext>
              </a:extLst>
            </p:cNvPr>
            <p:cNvSpPr/>
            <p:nvPr/>
          </p:nvSpPr>
          <p:spPr>
            <a:xfrm>
              <a:off x="539284" y="334673"/>
              <a:ext cx="11111696" cy="6519441"/>
            </a:xfrm>
            <a:custGeom>
              <a:avLst/>
              <a:gdLst>
                <a:gd name="connsiteX0" fmla="*/ 868 w 11111696"/>
                <a:gd name="connsiteY0" fmla="*/ 2278312 h 6519440"/>
                <a:gd name="connsiteX1" fmla="*/ 203136 w 11111696"/>
                <a:gd name="connsiteY1" fmla="*/ 1715783 h 6519440"/>
                <a:gd name="connsiteX2" fmla="*/ 279529 w 11111696"/>
                <a:gd name="connsiteY2" fmla="*/ 1364202 h 6519440"/>
                <a:gd name="connsiteX3" fmla="*/ 589441 w 11111696"/>
                <a:gd name="connsiteY3" fmla="*/ 451827 h 6519440"/>
                <a:gd name="connsiteX4" fmla="*/ 748303 w 11111696"/>
                <a:gd name="connsiteY4" fmla="*/ 194001 h 6519440"/>
                <a:gd name="connsiteX5" fmla="*/ 800389 w 11111696"/>
                <a:gd name="connsiteY5" fmla="*/ 119344 h 6519440"/>
                <a:gd name="connsiteX6" fmla="*/ 1267428 w 11111696"/>
                <a:gd name="connsiteY6" fmla="*/ 120213 h 6519440"/>
                <a:gd name="connsiteX7" fmla="*/ 1363787 w 11111696"/>
                <a:gd name="connsiteY7" fmla="*/ 479606 h 6519440"/>
                <a:gd name="connsiteX8" fmla="*/ 1258747 w 11111696"/>
                <a:gd name="connsiteY8" fmla="*/ 889350 h 6519440"/>
                <a:gd name="connsiteX9" fmla="*/ 1108565 w 11111696"/>
                <a:gd name="connsiteY9" fmla="*/ 1276524 h 6519440"/>
                <a:gd name="connsiteX10" fmla="*/ 1107697 w 11111696"/>
                <a:gd name="connsiteY10" fmla="*/ 1336422 h 6519440"/>
                <a:gd name="connsiteX11" fmla="*/ 1154575 w 11111696"/>
                <a:gd name="connsiteY11" fmla="*/ 1568205 h 6519440"/>
                <a:gd name="connsiteX12" fmla="*/ 1118114 w 11111696"/>
                <a:gd name="connsiteY12" fmla="*/ 2051738 h 6519440"/>
                <a:gd name="connsiteX13" fmla="*/ 1119851 w 11111696"/>
                <a:gd name="connsiteY13" fmla="*/ 2089066 h 6519440"/>
                <a:gd name="connsiteX14" fmla="*/ 1164992 w 11111696"/>
                <a:gd name="connsiteY14" fmla="*/ 2378144 h 6519440"/>
                <a:gd name="connsiteX15" fmla="*/ 1146762 w 11111696"/>
                <a:gd name="connsiteY15" fmla="*/ 2705418 h 6519440"/>
                <a:gd name="connsiteX16" fmla="*/ 952307 w 11111696"/>
                <a:gd name="connsiteY16" fmla="*/ 2724516 h 6519440"/>
                <a:gd name="connsiteX17" fmla="*/ 628505 w 11111696"/>
                <a:gd name="connsiteY17" fmla="*/ 2905082 h 6519440"/>
                <a:gd name="connsiteX18" fmla="*/ 613748 w 11111696"/>
                <a:gd name="connsiteY18" fmla="*/ 3375592 h 6519440"/>
                <a:gd name="connsiteX19" fmla="*/ 825564 w 11111696"/>
                <a:gd name="connsiteY19" fmla="*/ 3616925 h 6519440"/>
                <a:gd name="connsiteX20" fmla="*/ 1476640 w 11111696"/>
                <a:gd name="connsiteY20" fmla="*/ 4320955 h 6519440"/>
                <a:gd name="connsiteX21" fmla="*/ 1629426 w 11111696"/>
                <a:gd name="connsiteY21" fmla="*/ 4461587 h 6519440"/>
                <a:gd name="connsiteX22" fmla="*/ 1604251 w 11111696"/>
                <a:gd name="connsiteY22" fmla="*/ 4279286 h 6519440"/>
                <a:gd name="connsiteX23" fmla="*/ 1154575 w 11111696"/>
                <a:gd name="connsiteY23" fmla="*/ 3733250 h 6519440"/>
                <a:gd name="connsiteX24" fmla="*/ 1132004 w 11111696"/>
                <a:gd name="connsiteY24" fmla="*/ 3703735 h 6519440"/>
                <a:gd name="connsiteX25" fmla="*/ 1507024 w 11111696"/>
                <a:gd name="connsiteY25" fmla="*/ 3391218 h 6519440"/>
                <a:gd name="connsiteX26" fmla="*/ 1214474 w 11111696"/>
                <a:gd name="connsiteY26" fmla="*/ 3062208 h 6519440"/>
                <a:gd name="connsiteX27" fmla="*/ 990504 w 11111696"/>
                <a:gd name="connsiteY27" fmla="*/ 2984947 h 6519440"/>
                <a:gd name="connsiteX28" fmla="*/ 756984 w 11111696"/>
                <a:gd name="connsiteY28" fmla="*/ 2998836 h 6519440"/>
                <a:gd name="connsiteX29" fmla="*/ 728337 w 11111696"/>
                <a:gd name="connsiteY29" fmla="*/ 2998836 h 6519440"/>
                <a:gd name="connsiteX30" fmla="*/ 903693 w 11111696"/>
                <a:gd name="connsiteY30" fmla="*/ 2852996 h 6519440"/>
                <a:gd name="connsiteX31" fmla="*/ 1895933 w 11111696"/>
                <a:gd name="connsiteY31" fmla="*/ 3119502 h 6519440"/>
                <a:gd name="connsiteX32" fmla="*/ 2350818 w 11111696"/>
                <a:gd name="connsiteY32" fmla="*/ 3541400 h 6519440"/>
                <a:gd name="connsiteX33" fmla="*/ 3461120 w 11111696"/>
                <a:gd name="connsiteY33" fmla="*/ 4076150 h 6519440"/>
                <a:gd name="connsiteX34" fmla="*/ 4204215 w 11111696"/>
                <a:gd name="connsiteY34" fmla="*/ 4199420 h 6519440"/>
                <a:gd name="connsiteX35" fmla="*/ 4797128 w 11111696"/>
                <a:gd name="connsiteY35" fmla="*/ 4380854 h 6519440"/>
                <a:gd name="connsiteX36" fmla="*/ 5547167 w 11111696"/>
                <a:gd name="connsiteY36" fmla="*/ 5298437 h 6519440"/>
                <a:gd name="connsiteX37" fmla="*/ 5552376 w 11111696"/>
                <a:gd name="connsiteY37" fmla="*/ 5314931 h 6519440"/>
                <a:gd name="connsiteX38" fmla="*/ 5551508 w 11111696"/>
                <a:gd name="connsiteY38" fmla="*/ 5314931 h 6519440"/>
                <a:gd name="connsiteX39" fmla="*/ 5694745 w 11111696"/>
                <a:gd name="connsiteY39" fmla="*/ 4991997 h 6519440"/>
                <a:gd name="connsiteX40" fmla="*/ 6482112 w 11111696"/>
                <a:gd name="connsiteY40" fmla="*/ 4307065 h 6519440"/>
                <a:gd name="connsiteX41" fmla="*/ 7007313 w 11111696"/>
                <a:gd name="connsiteY41" fmla="*/ 4182927 h 6519440"/>
                <a:gd name="connsiteX42" fmla="*/ 7820724 w 11111696"/>
                <a:gd name="connsiteY42" fmla="*/ 4036217 h 6519440"/>
                <a:gd name="connsiteX43" fmla="*/ 8847688 w 11111696"/>
                <a:gd name="connsiteY43" fmla="*/ 3467611 h 6519440"/>
                <a:gd name="connsiteX44" fmla="*/ 9281738 w 11111696"/>
                <a:gd name="connsiteY44" fmla="*/ 3067416 h 6519440"/>
                <a:gd name="connsiteX45" fmla="*/ 10059557 w 11111696"/>
                <a:gd name="connsiteY45" fmla="*/ 2833897 h 6519440"/>
                <a:gd name="connsiteX46" fmla="*/ 10259220 w 11111696"/>
                <a:gd name="connsiteY46" fmla="*/ 2869489 h 6519440"/>
                <a:gd name="connsiteX47" fmla="*/ 10385095 w 11111696"/>
                <a:gd name="connsiteY47" fmla="*/ 2996232 h 6519440"/>
                <a:gd name="connsiteX48" fmla="*/ 10144631 w 11111696"/>
                <a:gd name="connsiteY48" fmla="*/ 2983211 h 6519440"/>
                <a:gd name="connsiteX49" fmla="*/ 9840796 w 11111696"/>
                <a:gd name="connsiteY49" fmla="*/ 3119502 h 6519440"/>
                <a:gd name="connsiteX50" fmla="*/ 9607276 w 11111696"/>
                <a:gd name="connsiteY50" fmla="*/ 3390350 h 6519440"/>
                <a:gd name="connsiteX51" fmla="*/ 9982297 w 11111696"/>
                <a:gd name="connsiteY51" fmla="*/ 3702867 h 6519440"/>
                <a:gd name="connsiteX52" fmla="*/ 9796523 w 11111696"/>
                <a:gd name="connsiteY52" fmla="*/ 3929441 h 6519440"/>
                <a:gd name="connsiteX53" fmla="*/ 9507445 w 11111696"/>
                <a:gd name="connsiteY53" fmla="*/ 4281022 h 6519440"/>
                <a:gd name="connsiteX54" fmla="*/ 9484874 w 11111696"/>
                <a:gd name="connsiteY54" fmla="*/ 4459851 h 6519440"/>
                <a:gd name="connsiteX55" fmla="*/ 9637660 w 11111696"/>
                <a:gd name="connsiteY55" fmla="*/ 4319218 h 6519440"/>
                <a:gd name="connsiteX56" fmla="*/ 10358184 w 11111696"/>
                <a:gd name="connsiteY56" fmla="*/ 3537927 h 6519440"/>
                <a:gd name="connsiteX57" fmla="*/ 10484926 w 11111696"/>
                <a:gd name="connsiteY57" fmla="*/ 3394691 h 6519440"/>
                <a:gd name="connsiteX58" fmla="*/ 10426764 w 11111696"/>
                <a:gd name="connsiteY58" fmla="*/ 2847787 h 6519440"/>
                <a:gd name="connsiteX59" fmla="*/ 9999659 w 11111696"/>
                <a:gd name="connsiteY59" fmla="*/ 2710627 h 6519440"/>
                <a:gd name="connsiteX60" fmla="*/ 9968406 w 11111696"/>
                <a:gd name="connsiteY60" fmla="*/ 2710627 h 6519440"/>
                <a:gd name="connsiteX61" fmla="*/ 9992713 w 11111696"/>
                <a:gd name="connsiteY61" fmla="*/ 2087330 h 6519440"/>
                <a:gd name="connsiteX62" fmla="*/ 9981428 w 11111696"/>
                <a:gd name="connsiteY62" fmla="*/ 1938885 h 6519440"/>
                <a:gd name="connsiteX63" fmla="*/ 9976219 w 11111696"/>
                <a:gd name="connsiteY63" fmla="*/ 1430177 h 6519440"/>
                <a:gd name="connsiteX64" fmla="*/ 9991846 w 11111696"/>
                <a:gd name="connsiteY64" fmla="*/ 1376355 h 6519440"/>
                <a:gd name="connsiteX65" fmla="*/ 9985768 w 11111696"/>
                <a:gd name="connsiteY65" fmla="*/ 1223569 h 6519440"/>
                <a:gd name="connsiteX66" fmla="*/ 9790445 w 11111696"/>
                <a:gd name="connsiteY66" fmla="*/ 665380 h 6519440"/>
                <a:gd name="connsiteX67" fmla="*/ 9744437 w 11111696"/>
                <a:gd name="connsiteY67" fmla="*/ 376302 h 6519440"/>
                <a:gd name="connsiteX68" fmla="*/ 9945836 w 11111696"/>
                <a:gd name="connsiteY68" fmla="*/ 38611 h 6519440"/>
                <a:gd name="connsiteX69" fmla="*/ 10257484 w 11111696"/>
                <a:gd name="connsiteY69" fmla="*/ 65522 h 6519440"/>
                <a:gd name="connsiteX70" fmla="*/ 10344294 w 11111696"/>
                <a:gd name="connsiteY70" fmla="*/ 161013 h 6519440"/>
                <a:gd name="connsiteX71" fmla="*/ 10609065 w 11111696"/>
                <a:gd name="connsiteY71" fmla="*/ 582042 h 6519440"/>
                <a:gd name="connsiteX72" fmla="*/ 10838244 w 11111696"/>
                <a:gd name="connsiteY72" fmla="*/ 1442331 h 6519440"/>
                <a:gd name="connsiteX73" fmla="*/ 10900747 w 11111696"/>
                <a:gd name="connsiteY73" fmla="*/ 1692344 h 6519440"/>
                <a:gd name="connsiteX74" fmla="*/ 10964119 w 11111696"/>
                <a:gd name="connsiteY74" fmla="*/ 1839053 h 6519440"/>
                <a:gd name="connsiteX75" fmla="*/ 11112564 w 11111696"/>
                <a:gd name="connsiteY75" fmla="*/ 2279181 h 6519440"/>
                <a:gd name="connsiteX76" fmla="*/ 11112564 w 11111696"/>
                <a:gd name="connsiteY76" fmla="*/ 2617740 h 6519440"/>
                <a:gd name="connsiteX77" fmla="*/ 11105619 w 11111696"/>
                <a:gd name="connsiteY77" fmla="*/ 2655936 h 6519440"/>
                <a:gd name="connsiteX78" fmla="*/ 11066554 w 11111696"/>
                <a:gd name="connsiteY78" fmla="*/ 3104745 h 6519440"/>
                <a:gd name="connsiteX79" fmla="*/ 10958042 w 11111696"/>
                <a:gd name="connsiteY79" fmla="*/ 4199420 h 6519440"/>
                <a:gd name="connsiteX80" fmla="*/ 10656811 w 11111696"/>
                <a:gd name="connsiteY80" fmla="*/ 4801883 h 6519440"/>
                <a:gd name="connsiteX81" fmla="*/ 9862498 w 11111696"/>
                <a:gd name="connsiteY81" fmla="*/ 5303645 h 6519440"/>
                <a:gd name="connsiteX82" fmla="*/ 8548193 w 11111696"/>
                <a:gd name="connsiteY82" fmla="*/ 5717730 h 6519440"/>
                <a:gd name="connsiteX83" fmla="*/ 8345058 w 11111696"/>
                <a:gd name="connsiteY83" fmla="*/ 5775024 h 6519440"/>
                <a:gd name="connsiteX84" fmla="*/ 8019520 w 11111696"/>
                <a:gd name="connsiteY84" fmla="*/ 6054553 h 6519440"/>
                <a:gd name="connsiteX85" fmla="*/ 7743464 w 11111696"/>
                <a:gd name="connsiteY85" fmla="*/ 6524196 h 6519440"/>
                <a:gd name="connsiteX86" fmla="*/ 7344137 w 11111696"/>
                <a:gd name="connsiteY86" fmla="*/ 6524196 h 6519440"/>
                <a:gd name="connsiteX87" fmla="*/ 7297259 w 11111696"/>
                <a:gd name="connsiteY87" fmla="*/ 6518987 h 6519440"/>
                <a:gd name="connsiteX88" fmla="*/ 6164387 w 11111696"/>
                <a:gd name="connsiteY88" fmla="*/ 6506834 h 6519440"/>
                <a:gd name="connsiteX89" fmla="*/ 5717315 w 11111696"/>
                <a:gd name="connsiteY89" fmla="*/ 6499021 h 6519440"/>
                <a:gd name="connsiteX90" fmla="*/ 5679987 w 11111696"/>
                <a:gd name="connsiteY90" fmla="*/ 6476450 h 6519440"/>
                <a:gd name="connsiteX91" fmla="*/ 5581891 w 11111696"/>
                <a:gd name="connsiteY91" fmla="*/ 5966875 h 6519440"/>
                <a:gd name="connsiteX92" fmla="*/ 5560189 w 11111696"/>
                <a:gd name="connsiteY92" fmla="*/ 5794123 h 6519440"/>
                <a:gd name="connsiteX93" fmla="*/ 5548035 w 11111696"/>
                <a:gd name="connsiteY93" fmla="*/ 5808012 h 6519440"/>
                <a:gd name="connsiteX94" fmla="*/ 5436918 w 11111696"/>
                <a:gd name="connsiteY94" fmla="*/ 6456484 h 6519440"/>
                <a:gd name="connsiteX95" fmla="*/ 5381360 w 11111696"/>
                <a:gd name="connsiteY95" fmla="*/ 6502493 h 6519440"/>
                <a:gd name="connsiteX96" fmla="*/ 3831799 w 11111696"/>
                <a:gd name="connsiteY96" fmla="*/ 6519855 h 6519440"/>
                <a:gd name="connsiteX97" fmla="*/ 3767559 w 11111696"/>
                <a:gd name="connsiteY97" fmla="*/ 6525064 h 6519440"/>
                <a:gd name="connsiteX98" fmla="*/ 3368233 w 11111696"/>
                <a:gd name="connsiteY98" fmla="*/ 6525064 h 6519440"/>
                <a:gd name="connsiteX99" fmla="*/ 3175515 w 11111696"/>
                <a:gd name="connsiteY99" fmla="*/ 6176955 h 6519440"/>
                <a:gd name="connsiteX100" fmla="*/ 2786605 w 11111696"/>
                <a:gd name="connsiteY100" fmla="*/ 5785442 h 6519440"/>
                <a:gd name="connsiteX101" fmla="*/ 2702399 w 11111696"/>
                <a:gd name="connsiteY101" fmla="*/ 5753322 h 6519440"/>
                <a:gd name="connsiteX102" fmla="*/ 1843847 w 11111696"/>
                <a:gd name="connsiteY102" fmla="*/ 5517198 h 6519440"/>
                <a:gd name="connsiteX103" fmla="*/ 897617 w 11111696"/>
                <a:gd name="connsiteY103" fmla="*/ 5129157 h 6519440"/>
                <a:gd name="connsiteX104" fmla="*/ 436655 w 11111696"/>
                <a:gd name="connsiteY104" fmla="*/ 4785389 h 6519440"/>
                <a:gd name="connsiteX105" fmla="*/ 144105 w 11111696"/>
                <a:gd name="connsiteY105" fmla="*/ 4083963 h 6519440"/>
                <a:gd name="connsiteX106" fmla="*/ 90283 w 11111696"/>
                <a:gd name="connsiteY106" fmla="*/ 3484973 h 6519440"/>
                <a:gd name="connsiteX107" fmla="*/ 26043 w 11111696"/>
                <a:gd name="connsiteY107" fmla="*/ 2899873 h 6519440"/>
                <a:gd name="connsiteX108" fmla="*/ 0 w 11111696"/>
                <a:gd name="connsiteY108" fmla="*/ 2620344 h 6519440"/>
                <a:gd name="connsiteX109" fmla="*/ 868 w 11111696"/>
                <a:gd name="connsiteY109" fmla="*/ 2278312 h 6519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11111696" h="6519440">
                  <a:moveTo>
                    <a:pt x="868" y="2278312"/>
                  </a:moveTo>
                  <a:cubicBezTo>
                    <a:pt x="23439" y="2074309"/>
                    <a:pt x="126743" y="1899820"/>
                    <a:pt x="203136" y="1715783"/>
                  </a:cubicBezTo>
                  <a:cubicBezTo>
                    <a:pt x="250013" y="1602930"/>
                    <a:pt x="275188" y="1488340"/>
                    <a:pt x="279529" y="1364202"/>
                  </a:cubicBezTo>
                  <a:cubicBezTo>
                    <a:pt x="289078" y="1029983"/>
                    <a:pt x="393250" y="725279"/>
                    <a:pt x="589441" y="451827"/>
                  </a:cubicBezTo>
                  <a:cubicBezTo>
                    <a:pt x="648472" y="370226"/>
                    <a:pt x="695349" y="279943"/>
                    <a:pt x="748303" y="194001"/>
                  </a:cubicBezTo>
                  <a:cubicBezTo>
                    <a:pt x="763929" y="167958"/>
                    <a:pt x="781291" y="142783"/>
                    <a:pt x="800389" y="119344"/>
                  </a:cubicBezTo>
                  <a:cubicBezTo>
                    <a:pt x="934945" y="-38650"/>
                    <a:pt x="1133740" y="-38650"/>
                    <a:pt x="1267428" y="120213"/>
                  </a:cubicBezTo>
                  <a:cubicBezTo>
                    <a:pt x="1355106" y="224385"/>
                    <a:pt x="1393303" y="345051"/>
                    <a:pt x="1363787" y="479606"/>
                  </a:cubicBezTo>
                  <a:cubicBezTo>
                    <a:pt x="1333404" y="617635"/>
                    <a:pt x="1302152" y="755663"/>
                    <a:pt x="1258747" y="889350"/>
                  </a:cubicBezTo>
                  <a:cubicBezTo>
                    <a:pt x="1216210" y="1020434"/>
                    <a:pt x="1158047" y="1147176"/>
                    <a:pt x="1108565" y="1276524"/>
                  </a:cubicBezTo>
                  <a:cubicBezTo>
                    <a:pt x="1101621" y="1293886"/>
                    <a:pt x="1104225" y="1316456"/>
                    <a:pt x="1107697" y="1336422"/>
                  </a:cubicBezTo>
                  <a:cubicBezTo>
                    <a:pt x="1122455" y="1413683"/>
                    <a:pt x="1147630" y="1490076"/>
                    <a:pt x="1154575" y="1568205"/>
                  </a:cubicBezTo>
                  <a:cubicBezTo>
                    <a:pt x="1167596" y="1730540"/>
                    <a:pt x="1141553" y="1891139"/>
                    <a:pt x="1118114" y="2051738"/>
                  </a:cubicBezTo>
                  <a:cubicBezTo>
                    <a:pt x="1116378" y="2063891"/>
                    <a:pt x="1115510" y="2077781"/>
                    <a:pt x="1119851" y="2089066"/>
                  </a:cubicBezTo>
                  <a:cubicBezTo>
                    <a:pt x="1155443" y="2181953"/>
                    <a:pt x="1169332" y="2279181"/>
                    <a:pt x="1164992" y="2378144"/>
                  </a:cubicBezTo>
                  <a:cubicBezTo>
                    <a:pt x="1160651" y="2487525"/>
                    <a:pt x="1152838" y="2596906"/>
                    <a:pt x="1146762" y="2705418"/>
                  </a:cubicBezTo>
                  <a:cubicBezTo>
                    <a:pt x="1079918" y="2711495"/>
                    <a:pt x="1014810" y="2711495"/>
                    <a:pt x="952307" y="2724516"/>
                  </a:cubicBezTo>
                  <a:cubicBezTo>
                    <a:pt x="826432" y="2749691"/>
                    <a:pt x="717052" y="2810458"/>
                    <a:pt x="628505" y="2905082"/>
                  </a:cubicBezTo>
                  <a:cubicBezTo>
                    <a:pt x="496554" y="3045714"/>
                    <a:pt x="489609" y="3222806"/>
                    <a:pt x="613748" y="3375592"/>
                  </a:cubicBezTo>
                  <a:cubicBezTo>
                    <a:pt x="681460" y="3458062"/>
                    <a:pt x="753512" y="3537927"/>
                    <a:pt x="825564" y="3616925"/>
                  </a:cubicBezTo>
                  <a:cubicBezTo>
                    <a:pt x="1041722" y="3852180"/>
                    <a:pt x="1258747" y="4087435"/>
                    <a:pt x="1476640" y="4320955"/>
                  </a:cubicBezTo>
                  <a:cubicBezTo>
                    <a:pt x="1523518" y="4371304"/>
                    <a:pt x="1578208" y="4414710"/>
                    <a:pt x="1629426" y="4461587"/>
                  </a:cubicBezTo>
                  <a:cubicBezTo>
                    <a:pt x="1663282" y="4403424"/>
                    <a:pt x="1653733" y="4339185"/>
                    <a:pt x="1604251" y="4279286"/>
                  </a:cubicBezTo>
                  <a:cubicBezTo>
                    <a:pt x="1454070" y="4096985"/>
                    <a:pt x="1304756" y="3915551"/>
                    <a:pt x="1154575" y="3733250"/>
                  </a:cubicBezTo>
                  <a:cubicBezTo>
                    <a:pt x="1148498" y="3725437"/>
                    <a:pt x="1142421" y="3717624"/>
                    <a:pt x="1132004" y="3703735"/>
                  </a:cubicBezTo>
                  <a:cubicBezTo>
                    <a:pt x="1256143" y="3600430"/>
                    <a:pt x="1379413" y="3497126"/>
                    <a:pt x="1507024" y="3391218"/>
                  </a:cubicBezTo>
                  <a:cubicBezTo>
                    <a:pt x="1408060" y="3279233"/>
                    <a:pt x="1314305" y="3168116"/>
                    <a:pt x="1214474" y="3062208"/>
                  </a:cubicBezTo>
                  <a:cubicBezTo>
                    <a:pt x="1155443" y="3000573"/>
                    <a:pt x="1072105" y="2985815"/>
                    <a:pt x="990504" y="2984947"/>
                  </a:cubicBezTo>
                  <a:cubicBezTo>
                    <a:pt x="913243" y="2984079"/>
                    <a:pt x="835113" y="2994496"/>
                    <a:pt x="756984" y="2998836"/>
                  </a:cubicBezTo>
                  <a:cubicBezTo>
                    <a:pt x="748303" y="2999705"/>
                    <a:pt x="739622" y="2998836"/>
                    <a:pt x="728337" y="2998836"/>
                  </a:cubicBezTo>
                  <a:cubicBezTo>
                    <a:pt x="758721" y="2912894"/>
                    <a:pt x="821224" y="2869489"/>
                    <a:pt x="903693" y="2852996"/>
                  </a:cubicBezTo>
                  <a:cubicBezTo>
                    <a:pt x="1278713" y="2777471"/>
                    <a:pt x="1612064" y="2856468"/>
                    <a:pt x="1895933" y="3119502"/>
                  </a:cubicBezTo>
                  <a:cubicBezTo>
                    <a:pt x="2047851" y="3260135"/>
                    <a:pt x="2195428" y="3405108"/>
                    <a:pt x="2350818" y="3541400"/>
                  </a:cubicBezTo>
                  <a:cubicBezTo>
                    <a:pt x="2670280" y="3822664"/>
                    <a:pt x="3042695" y="3999757"/>
                    <a:pt x="3461120" y="4076150"/>
                  </a:cubicBezTo>
                  <a:cubicBezTo>
                    <a:pt x="3708529" y="4121291"/>
                    <a:pt x="3957674" y="4154279"/>
                    <a:pt x="4204215" y="4199420"/>
                  </a:cubicBezTo>
                  <a:cubicBezTo>
                    <a:pt x="4408219" y="4236749"/>
                    <a:pt x="4611354" y="4279286"/>
                    <a:pt x="4797128" y="4380854"/>
                  </a:cubicBezTo>
                  <a:cubicBezTo>
                    <a:pt x="5173015" y="4585726"/>
                    <a:pt x="5422161" y="4890429"/>
                    <a:pt x="5547167" y="5298437"/>
                  </a:cubicBezTo>
                  <a:cubicBezTo>
                    <a:pt x="5548903" y="5303645"/>
                    <a:pt x="5550640" y="5308854"/>
                    <a:pt x="5552376" y="5314931"/>
                  </a:cubicBezTo>
                  <a:cubicBezTo>
                    <a:pt x="5552376" y="5315799"/>
                    <a:pt x="5554980" y="5314931"/>
                    <a:pt x="5551508" y="5314931"/>
                  </a:cubicBezTo>
                  <a:cubicBezTo>
                    <a:pt x="5599254" y="5206418"/>
                    <a:pt x="5640054" y="5095301"/>
                    <a:pt x="5694745" y="4991997"/>
                  </a:cubicBezTo>
                  <a:cubicBezTo>
                    <a:pt x="5868365" y="4662987"/>
                    <a:pt x="6139212" y="4437280"/>
                    <a:pt x="6482112" y="4307065"/>
                  </a:cubicBezTo>
                  <a:cubicBezTo>
                    <a:pt x="6648788" y="4243694"/>
                    <a:pt x="6831089" y="4216783"/>
                    <a:pt x="7007313" y="4182927"/>
                  </a:cubicBezTo>
                  <a:cubicBezTo>
                    <a:pt x="7278161" y="4130841"/>
                    <a:pt x="7552481" y="4097853"/>
                    <a:pt x="7820724" y="4036217"/>
                  </a:cubicBezTo>
                  <a:cubicBezTo>
                    <a:pt x="8215710" y="3945935"/>
                    <a:pt x="8552533" y="3741931"/>
                    <a:pt x="8847688" y="3467611"/>
                  </a:cubicBezTo>
                  <a:cubicBezTo>
                    <a:pt x="8991792" y="3333924"/>
                    <a:pt x="9131557" y="3195027"/>
                    <a:pt x="9281738" y="3067416"/>
                  </a:cubicBezTo>
                  <a:cubicBezTo>
                    <a:pt x="9504841" y="2876434"/>
                    <a:pt x="9767007" y="2800909"/>
                    <a:pt x="10059557" y="2833897"/>
                  </a:cubicBezTo>
                  <a:cubicBezTo>
                    <a:pt x="10126401" y="2841710"/>
                    <a:pt x="10194113" y="2852127"/>
                    <a:pt x="10259220" y="2869489"/>
                  </a:cubicBezTo>
                  <a:cubicBezTo>
                    <a:pt x="10322592" y="2886851"/>
                    <a:pt x="10360789" y="2935465"/>
                    <a:pt x="10385095" y="2996232"/>
                  </a:cubicBezTo>
                  <a:cubicBezTo>
                    <a:pt x="10302625" y="2991892"/>
                    <a:pt x="10223628" y="2984079"/>
                    <a:pt x="10144631" y="2983211"/>
                  </a:cubicBezTo>
                  <a:cubicBezTo>
                    <a:pt x="10023097" y="2982343"/>
                    <a:pt x="9919793" y="3019671"/>
                    <a:pt x="9840796" y="3119502"/>
                  </a:cubicBezTo>
                  <a:cubicBezTo>
                    <a:pt x="9768743" y="3211521"/>
                    <a:pt x="9688010" y="3297463"/>
                    <a:pt x="9607276" y="3390350"/>
                  </a:cubicBezTo>
                  <a:cubicBezTo>
                    <a:pt x="9731415" y="3493654"/>
                    <a:pt x="9854685" y="3596958"/>
                    <a:pt x="9982297" y="3702867"/>
                  </a:cubicBezTo>
                  <a:cubicBezTo>
                    <a:pt x="9918925" y="3780128"/>
                    <a:pt x="9858158" y="3854784"/>
                    <a:pt x="9796523" y="3929441"/>
                  </a:cubicBezTo>
                  <a:cubicBezTo>
                    <a:pt x="9700164" y="4046635"/>
                    <a:pt x="9603804" y="4163828"/>
                    <a:pt x="9507445" y="4281022"/>
                  </a:cubicBezTo>
                  <a:cubicBezTo>
                    <a:pt x="9460567" y="4338317"/>
                    <a:pt x="9451886" y="4403424"/>
                    <a:pt x="9484874" y="4459851"/>
                  </a:cubicBezTo>
                  <a:cubicBezTo>
                    <a:pt x="9536092" y="4412974"/>
                    <a:pt x="9590782" y="4369569"/>
                    <a:pt x="9637660" y="4319218"/>
                  </a:cubicBezTo>
                  <a:cubicBezTo>
                    <a:pt x="9878992" y="4059656"/>
                    <a:pt x="10118588" y="3798358"/>
                    <a:pt x="10358184" y="3537927"/>
                  </a:cubicBezTo>
                  <a:cubicBezTo>
                    <a:pt x="10401589" y="3491050"/>
                    <a:pt x="10443258" y="3443304"/>
                    <a:pt x="10484926" y="3394691"/>
                  </a:cubicBezTo>
                  <a:cubicBezTo>
                    <a:pt x="10642922" y="3207181"/>
                    <a:pt x="10621219" y="2998836"/>
                    <a:pt x="10426764" y="2847787"/>
                  </a:cubicBezTo>
                  <a:cubicBezTo>
                    <a:pt x="10300889" y="2750559"/>
                    <a:pt x="10160257" y="2701078"/>
                    <a:pt x="9999659" y="2710627"/>
                  </a:cubicBezTo>
                  <a:cubicBezTo>
                    <a:pt x="9990978" y="2711495"/>
                    <a:pt x="9982297" y="2710627"/>
                    <a:pt x="9968406" y="2710627"/>
                  </a:cubicBezTo>
                  <a:cubicBezTo>
                    <a:pt x="9964935" y="2501415"/>
                    <a:pt x="9918925" y="2293938"/>
                    <a:pt x="9992713" y="2087330"/>
                  </a:cubicBezTo>
                  <a:cubicBezTo>
                    <a:pt x="10008340" y="2044793"/>
                    <a:pt x="9987505" y="1989235"/>
                    <a:pt x="9981428" y="1938885"/>
                  </a:cubicBezTo>
                  <a:cubicBezTo>
                    <a:pt x="9959725" y="1769605"/>
                    <a:pt x="9942363" y="1599457"/>
                    <a:pt x="9976219" y="1430177"/>
                  </a:cubicBezTo>
                  <a:cubicBezTo>
                    <a:pt x="9979692" y="1411947"/>
                    <a:pt x="9983165" y="1391981"/>
                    <a:pt x="9991846" y="1376355"/>
                  </a:cubicBezTo>
                  <a:cubicBezTo>
                    <a:pt x="10024833" y="1323401"/>
                    <a:pt x="10008340" y="1275655"/>
                    <a:pt x="9985768" y="1223569"/>
                  </a:cubicBezTo>
                  <a:cubicBezTo>
                    <a:pt x="9906771" y="1042136"/>
                    <a:pt x="9830379" y="859835"/>
                    <a:pt x="9790445" y="665380"/>
                  </a:cubicBezTo>
                  <a:cubicBezTo>
                    <a:pt x="9771348" y="569889"/>
                    <a:pt x="9744437" y="472662"/>
                    <a:pt x="9744437" y="376302"/>
                  </a:cubicBezTo>
                  <a:cubicBezTo>
                    <a:pt x="9745305" y="230461"/>
                    <a:pt x="9817357" y="114136"/>
                    <a:pt x="9945836" y="38611"/>
                  </a:cubicBezTo>
                  <a:cubicBezTo>
                    <a:pt x="10047404" y="-21288"/>
                    <a:pt x="10167202" y="-10871"/>
                    <a:pt x="10257484" y="65522"/>
                  </a:cubicBezTo>
                  <a:cubicBezTo>
                    <a:pt x="10290473" y="93301"/>
                    <a:pt x="10320856" y="125421"/>
                    <a:pt x="10344294" y="161013"/>
                  </a:cubicBezTo>
                  <a:cubicBezTo>
                    <a:pt x="10434577" y="299909"/>
                    <a:pt x="10527464" y="437938"/>
                    <a:pt x="10609065" y="582042"/>
                  </a:cubicBezTo>
                  <a:cubicBezTo>
                    <a:pt x="10760983" y="847681"/>
                    <a:pt x="10839112" y="1133287"/>
                    <a:pt x="10838244" y="1442331"/>
                  </a:cubicBezTo>
                  <a:cubicBezTo>
                    <a:pt x="10838244" y="1525669"/>
                    <a:pt x="10874704" y="1609874"/>
                    <a:pt x="10900747" y="1692344"/>
                  </a:cubicBezTo>
                  <a:cubicBezTo>
                    <a:pt x="10916373" y="1742694"/>
                    <a:pt x="10941549" y="1790439"/>
                    <a:pt x="10964119" y="1839053"/>
                  </a:cubicBezTo>
                  <a:cubicBezTo>
                    <a:pt x="11030094" y="1980554"/>
                    <a:pt x="11093466" y="2122054"/>
                    <a:pt x="11112564" y="2279181"/>
                  </a:cubicBezTo>
                  <a:cubicBezTo>
                    <a:pt x="11112564" y="2392034"/>
                    <a:pt x="11112564" y="2504887"/>
                    <a:pt x="11112564" y="2617740"/>
                  </a:cubicBezTo>
                  <a:cubicBezTo>
                    <a:pt x="11109959" y="2630762"/>
                    <a:pt x="11107356" y="2642915"/>
                    <a:pt x="11105619" y="2655936"/>
                  </a:cubicBezTo>
                  <a:cubicBezTo>
                    <a:pt x="11092597" y="2805250"/>
                    <a:pt x="11081313" y="2955431"/>
                    <a:pt x="11066554" y="3104745"/>
                  </a:cubicBezTo>
                  <a:cubicBezTo>
                    <a:pt x="11030962" y="3469347"/>
                    <a:pt x="10990162" y="3833950"/>
                    <a:pt x="10958042" y="4199420"/>
                  </a:cubicBezTo>
                  <a:cubicBezTo>
                    <a:pt x="10936339" y="4441621"/>
                    <a:pt x="10827826" y="4642152"/>
                    <a:pt x="10656811" y="4801883"/>
                  </a:cubicBezTo>
                  <a:cubicBezTo>
                    <a:pt x="10425896" y="5018040"/>
                    <a:pt x="10156785" y="5182111"/>
                    <a:pt x="9862498" y="5303645"/>
                  </a:cubicBezTo>
                  <a:cubicBezTo>
                    <a:pt x="9436261" y="5480738"/>
                    <a:pt x="8994397" y="5604008"/>
                    <a:pt x="8548193" y="5717730"/>
                  </a:cubicBezTo>
                  <a:cubicBezTo>
                    <a:pt x="8479613" y="5735092"/>
                    <a:pt x="8406692" y="5743773"/>
                    <a:pt x="8345058" y="5775024"/>
                  </a:cubicBezTo>
                  <a:cubicBezTo>
                    <a:pt x="8215710" y="5841000"/>
                    <a:pt x="8099385" y="5932151"/>
                    <a:pt x="8019520" y="6054553"/>
                  </a:cubicBezTo>
                  <a:cubicBezTo>
                    <a:pt x="7921424" y="6206471"/>
                    <a:pt x="7834614" y="6367069"/>
                    <a:pt x="7743464" y="6524196"/>
                  </a:cubicBezTo>
                  <a:cubicBezTo>
                    <a:pt x="7610644" y="6524196"/>
                    <a:pt x="7476956" y="6524196"/>
                    <a:pt x="7344137" y="6524196"/>
                  </a:cubicBezTo>
                  <a:cubicBezTo>
                    <a:pt x="7328511" y="6522460"/>
                    <a:pt x="7312885" y="6518987"/>
                    <a:pt x="7297259" y="6518987"/>
                  </a:cubicBezTo>
                  <a:cubicBezTo>
                    <a:pt x="6919635" y="6514647"/>
                    <a:pt x="6542011" y="6511174"/>
                    <a:pt x="6164387" y="6506834"/>
                  </a:cubicBezTo>
                  <a:cubicBezTo>
                    <a:pt x="6015074" y="6505098"/>
                    <a:pt x="5866629" y="6503361"/>
                    <a:pt x="5717315" y="6499021"/>
                  </a:cubicBezTo>
                  <a:cubicBezTo>
                    <a:pt x="5704294" y="6499021"/>
                    <a:pt x="5682591" y="6485999"/>
                    <a:pt x="5679987" y="6476450"/>
                  </a:cubicBezTo>
                  <a:cubicBezTo>
                    <a:pt x="5645263" y="6307170"/>
                    <a:pt x="5613143" y="6137023"/>
                    <a:pt x="5581891" y="5966875"/>
                  </a:cubicBezTo>
                  <a:cubicBezTo>
                    <a:pt x="5571474" y="5909580"/>
                    <a:pt x="5567134" y="5851417"/>
                    <a:pt x="5560189" y="5794123"/>
                  </a:cubicBezTo>
                  <a:cubicBezTo>
                    <a:pt x="5550640" y="5798463"/>
                    <a:pt x="5548903" y="5802804"/>
                    <a:pt x="5548035" y="5808012"/>
                  </a:cubicBezTo>
                  <a:cubicBezTo>
                    <a:pt x="5510707" y="6024169"/>
                    <a:pt x="5472510" y="6239458"/>
                    <a:pt x="5436918" y="6456484"/>
                  </a:cubicBezTo>
                  <a:cubicBezTo>
                    <a:pt x="5430842" y="6493812"/>
                    <a:pt x="5416084" y="6501625"/>
                    <a:pt x="5381360" y="6502493"/>
                  </a:cubicBezTo>
                  <a:cubicBezTo>
                    <a:pt x="4864840" y="6507702"/>
                    <a:pt x="4348319" y="6513779"/>
                    <a:pt x="3831799" y="6519855"/>
                  </a:cubicBezTo>
                  <a:cubicBezTo>
                    <a:pt x="3810096" y="6519855"/>
                    <a:pt x="3789262" y="6523328"/>
                    <a:pt x="3767559" y="6525064"/>
                  </a:cubicBezTo>
                  <a:cubicBezTo>
                    <a:pt x="3634740" y="6525064"/>
                    <a:pt x="3501053" y="6525064"/>
                    <a:pt x="3368233" y="6525064"/>
                  </a:cubicBezTo>
                  <a:cubicBezTo>
                    <a:pt x="3303993" y="6408738"/>
                    <a:pt x="3239754" y="6293281"/>
                    <a:pt x="3175515" y="6176955"/>
                  </a:cubicBezTo>
                  <a:cubicBezTo>
                    <a:pt x="3082628" y="6010280"/>
                    <a:pt x="2950676" y="5880933"/>
                    <a:pt x="2786605" y="5785442"/>
                  </a:cubicBezTo>
                  <a:cubicBezTo>
                    <a:pt x="2760562" y="5770684"/>
                    <a:pt x="2731915" y="5761135"/>
                    <a:pt x="2702399" y="5753322"/>
                  </a:cubicBezTo>
                  <a:cubicBezTo>
                    <a:pt x="2415926" y="5674325"/>
                    <a:pt x="2128584" y="5601404"/>
                    <a:pt x="1843847" y="5517198"/>
                  </a:cubicBezTo>
                  <a:cubicBezTo>
                    <a:pt x="1515705" y="5419971"/>
                    <a:pt x="1195376" y="5301909"/>
                    <a:pt x="897617" y="5129157"/>
                  </a:cubicBezTo>
                  <a:cubicBezTo>
                    <a:pt x="730941" y="5031930"/>
                    <a:pt x="572079" y="4920813"/>
                    <a:pt x="436655" y="4785389"/>
                  </a:cubicBezTo>
                  <a:cubicBezTo>
                    <a:pt x="246541" y="4594407"/>
                    <a:pt x="150182" y="4360019"/>
                    <a:pt x="144105" y="4083963"/>
                  </a:cubicBezTo>
                  <a:cubicBezTo>
                    <a:pt x="139764" y="3883432"/>
                    <a:pt x="110249" y="3683768"/>
                    <a:pt x="90283" y="3484973"/>
                  </a:cubicBezTo>
                  <a:cubicBezTo>
                    <a:pt x="70316" y="3289650"/>
                    <a:pt x="46877" y="3095196"/>
                    <a:pt x="26043" y="2899873"/>
                  </a:cubicBezTo>
                  <a:cubicBezTo>
                    <a:pt x="16494" y="2806986"/>
                    <a:pt x="8681" y="2713231"/>
                    <a:pt x="0" y="2620344"/>
                  </a:cubicBezTo>
                  <a:cubicBezTo>
                    <a:pt x="868" y="2504019"/>
                    <a:pt x="868" y="2391166"/>
                    <a:pt x="868" y="2278312"/>
                  </a:cubicBezTo>
                  <a:close/>
                </a:path>
              </a:pathLst>
            </a:custGeom>
            <a:grpFill/>
            <a:ln w="8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Freeform: Shape 30">
              <a:extLst>
                <a:ext uri="{FF2B5EF4-FFF2-40B4-BE49-F238E27FC236}">
                  <a16:creationId xmlns:a16="http://schemas.microsoft.com/office/drawing/2014/main" id="{30ED74CA-C219-4041-87FE-DA8564150333}"/>
                </a:ext>
              </a:extLst>
            </p:cNvPr>
            <p:cNvSpPr/>
            <p:nvPr/>
          </p:nvSpPr>
          <p:spPr>
            <a:xfrm>
              <a:off x="1795460" y="0"/>
              <a:ext cx="1067765" cy="2031357"/>
            </a:xfrm>
            <a:custGeom>
              <a:avLst/>
              <a:gdLst>
                <a:gd name="connsiteX0" fmla="*/ 949669 w 1067764"/>
                <a:gd name="connsiteY0" fmla="*/ 0 h 2031356"/>
                <a:gd name="connsiteX1" fmla="*/ 1071203 w 1067764"/>
                <a:gd name="connsiteY1" fmla="*/ 190114 h 2031356"/>
                <a:gd name="connsiteX2" fmla="*/ 921890 w 1067764"/>
                <a:gd name="connsiteY2" fmla="*/ 677119 h 2031356"/>
                <a:gd name="connsiteX3" fmla="*/ 548606 w 1067764"/>
                <a:gd name="connsiteY3" fmla="*/ 1086863 h 2031356"/>
                <a:gd name="connsiteX4" fmla="*/ 517355 w 1067764"/>
                <a:gd name="connsiteY4" fmla="*/ 1132004 h 2031356"/>
                <a:gd name="connsiteX5" fmla="*/ 206574 w 1067764"/>
                <a:gd name="connsiteY5" fmla="*/ 1809991 h 2031356"/>
                <a:gd name="connsiteX6" fmla="*/ 74623 w 1067764"/>
                <a:gd name="connsiteY6" fmla="*/ 2032225 h 2031356"/>
                <a:gd name="connsiteX7" fmla="*/ 4307 w 1067764"/>
                <a:gd name="connsiteY7" fmla="*/ 1696270 h 2031356"/>
                <a:gd name="connsiteX8" fmla="*/ 19065 w 1067764"/>
                <a:gd name="connsiteY8" fmla="*/ 1579944 h 2031356"/>
                <a:gd name="connsiteX9" fmla="*/ 273418 w 1067764"/>
                <a:gd name="connsiteY9" fmla="*/ 918451 h 2031356"/>
                <a:gd name="connsiteX10" fmla="*/ 181400 w 1067764"/>
                <a:gd name="connsiteY10" fmla="*/ 517388 h 2031356"/>
                <a:gd name="connsiteX11" fmla="*/ 165774 w 1067764"/>
                <a:gd name="connsiteY11" fmla="*/ 498290 h 2031356"/>
                <a:gd name="connsiteX12" fmla="*/ 871540 w 1067764"/>
                <a:gd name="connsiteY12" fmla="*/ 0 h 2031356"/>
                <a:gd name="connsiteX13" fmla="*/ 949669 w 1067764"/>
                <a:gd name="connsiteY13" fmla="*/ 0 h 203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7764" h="2031356">
                  <a:moveTo>
                    <a:pt x="949669" y="0"/>
                  </a:moveTo>
                  <a:cubicBezTo>
                    <a:pt x="1041688" y="30384"/>
                    <a:pt x="1065995" y="105040"/>
                    <a:pt x="1071203" y="190114"/>
                  </a:cubicBezTo>
                  <a:cubicBezTo>
                    <a:pt x="1081621" y="370679"/>
                    <a:pt x="1025194" y="531278"/>
                    <a:pt x="921890" y="677119"/>
                  </a:cubicBezTo>
                  <a:cubicBezTo>
                    <a:pt x="814245" y="829037"/>
                    <a:pt x="680558" y="957516"/>
                    <a:pt x="548606" y="1086863"/>
                  </a:cubicBezTo>
                  <a:cubicBezTo>
                    <a:pt x="535585" y="1099884"/>
                    <a:pt x="520827" y="1114642"/>
                    <a:pt x="517355" y="1132004"/>
                  </a:cubicBezTo>
                  <a:cubicBezTo>
                    <a:pt x="455720" y="1377677"/>
                    <a:pt x="334185" y="1594702"/>
                    <a:pt x="206574" y="1809991"/>
                  </a:cubicBezTo>
                  <a:cubicBezTo>
                    <a:pt x="164906" y="1880307"/>
                    <a:pt x="123237" y="1950624"/>
                    <a:pt x="74623" y="2032225"/>
                  </a:cubicBezTo>
                  <a:cubicBezTo>
                    <a:pt x="49448" y="1912427"/>
                    <a:pt x="28614" y="1803915"/>
                    <a:pt x="4307" y="1696270"/>
                  </a:cubicBezTo>
                  <a:cubicBezTo>
                    <a:pt x="-5242" y="1654601"/>
                    <a:pt x="1703" y="1619009"/>
                    <a:pt x="19065" y="1579944"/>
                  </a:cubicBezTo>
                  <a:cubicBezTo>
                    <a:pt x="116292" y="1364655"/>
                    <a:pt x="203970" y="1145026"/>
                    <a:pt x="273418" y="918451"/>
                  </a:cubicBezTo>
                  <a:cubicBezTo>
                    <a:pt x="320296" y="763929"/>
                    <a:pt x="297725" y="631110"/>
                    <a:pt x="181400" y="517388"/>
                  </a:cubicBezTo>
                  <a:cubicBezTo>
                    <a:pt x="177059" y="513048"/>
                    <a:pt x="174455" y="508707"/>
                    <a:pt x="165774" y="498290"/>
                  </a:cubicBezTo>
                  <a:cubicBezTo>
                    <a:pt x="376722" y="297759"/>
                    <a:pt x="584199" y="93755"/>
                    <a:pt x="871540" y="0"/>
                  </a:cubicBezTo>
                  <a:cubicBezTo>
                    <a:pt x="897583" y="0"/>
                    <a:pt x="923626" y="0"/>
                    <a:pt x="949669" y="0"/>
                  </a:cubicBezTo>
                  <a:close/>
                </a:path>
              </a:pathLst>
            </a:custGeom>
            <a:grpFill/>
            <a:ln w="8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Freeform: Shape 31">
              <a:extLst>
                <a:ext uri="{FF2B5EF4-FFF2-40B4-BE49-F238E27FC236}">
                  <a16:creationId xmlns:a16="http://schemas.microsoft.com/office/drawing/2014/main" id="{AC1B1D1E-5518-4716-9B5C-075F587E13B6}"/>
                </a:ext>
              </a:extLst>
            </p:cNvPr>
            <p:cNvSpPr/>
            <p:nvPr/>
          </p:nvSpPr>
          <p:spPr>
            <a:xfrm>
              <a:off x="9326221" y="0"/>
              <a:ext cx="1067765" cy="2031357"/>
            </a:xfrm>
            <a:custGeom>
              <a:avLst/>
              <a:gdLst>
                <a:gd name="connsiteX0" fmla="*/ 198779 w 1067764"/>
                <a:gd name="connsiteY0" fmla="*/ 0 h 2031356"/>
                <a:gd name="connsiteX1" fmla="*/ 906281 w 1067764"/>
                <a:gd name="connsiteY1" fmla="*/ 497422 h 2031356"/>
                <a:gd name="connsiteX2" fmla="*/ 879370 w 1067764"/>
                <a:gd name="connsiteY2" fmla="*/ 530410 h 2031356"/>
                <a:gd name="connsiteX3" fmla="*/ 794296 w 1067764"/>
                <a:gd name="connsiteY3" fmla="*/ 897617 h 2031356"/>
                <a:gd name="connsiteX4" fmla="*/ 1055594 w 1067764"/>
                <a:gd name="connsiteY4" fmla="*/ 1584285 h 2031356"/>
                <a:gd name="connsiteX5" fmla="*/ 1069485 w 1067764"/>
                <a:gd name="connsiteY5" fmla="*/ 1691929 h 2031356"/>
                <a:gd name="connsiteX6" fmla="*/ 998300 w 1067764"/>
                <a:gd name="connsiteY6" fmla="*/ 2033093 h 2031356"/>
                <a:gd name="connsiteX7" fmla="*/ 796901 w 1067764"/>
                <a:gd name="connsiteY7" fmla="*/ 1690193 h 2031356"/>
                <a:gd name="connsiteX8" fmla="*/ 556436 w 1067764"/>
                <a:gd name="connsiteY8" fmla="*/ 1136345 h 2031356"/>
                <a:gd name="connsiteX9" fmla="*/ 524317 w 1067764"/>
                <a:gd name="connsiteY9" fmla="*/ 1087731 h 2031356"/>
                <a:gd name="connsiteX10" fmla="*/ 153638 w 1067764"/>
                <a:gd name="connsiteY10" fmla="*/ 681460 h 2031356"/>
                <a:gd name="connsiteX11" fmla="*/ 852 w 1067764"/>
                <a:gd name="connsiteY11" fmla="*/ 195323 h 2031356"/>
                <a:gd name="connsiteX12" fmla="*/ 122385 w 1067764"/>
                <a:gd name="connsiteY12" fmla="*/ 868 h 2031356"/>
                <a:gd name="connsiteX13" fmla="*/ 198779 w 1067764"/>
                <a:gd name="connsiteY13" fmla="*/ 0 h 2031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67764" h="2031356">
                  <a:moveTo>
                    <a:pt x="198779" y="0"/>
                  </a:moveTo>
                  <a:cubicBezTo>
                    <a:pt x="485252" y="92887"/>
                    <a:pt x="691861" y="297759"/>
                    <a:pt x="906281" y="497422"/>
                  </a:cubicBezTo>
                  <a:cubicBezTo>
                    <a:pt x="894995" y="510444"/>
                    <a:pt x="888051" y="520861"/>
                    <a:pt x="879370" y="530410"/>
                  </a:cubicBezTo>
                  <a:cubicBezTo>
                    <a:pt x="778671" y="636318"/>
                    <a:pt x="753496" y="756984"/>
                    <a:pt x="794296" y="897617"/>
                  </a:cubicBezTo>
                  <a:cubicBezTo>
                    <a:pt x="862008" y="1133740"/>
                    <a:pt x="954895" y="1360315"/>
                    <a:pt x="1055594" y="1584285"/>
                  </a:cubicBezTo>
                  <a:cubicBezTo>
                    <a:pt x="1071220" y="1619877"/>
                    <a:pt x="1078166" y="1652865"/>
                    <a:pt x="1069485" y="1691929"/>
                  </a:cubicBezTo>
                  <a:cubicBezTo>
                    <a:pt x="1044309" y="1800442"/>
                    <a:pt x="1023475" y="1910691"/>
                    <a:pt x="998300" y="2033093"/>
                  </a:cubicBezTo>
                  <a:cubicBezTo>
                    <a:pt x="926248" y="1910691"/>
                    <a:pt x="861140" y="1801310"/>
                    <a:pt x="796901" y="1690193"/>
                  </a:cubicBezTo>
                  <a:cubicBezTo>
                    <a:pt x="695332" y="1514837"/>
                    <a:pt x="607654" y="1333404"/>
                    <a:pt x="556436" y="1136345"/>
                  </a:cubicBezTo>
                  <a:cubicBezTo>
                    <a:pt x="552095" y="1118115"/>
                    <a:pt x="537338" y="1100752"/>
                    <a:pt x="524317" y="1087731"/>
                  </a:cubicBezTo>
                  <a:cubicBezTo>
                    <a:pt x="394101" y="958384"/>
                    <a:pt x="261281" y="831641"/>
                    <a:pt x="153638" y="681460"/>
                  </a:cubicBezTo>
                  <a:cubicBezTo>
                    <a:pt x="50333" y="535619"/>
                    <a:pt x="-7829" y="375888"/>
                    <a:pt x="852" y="195323"/>
                  </a:cubicBezTo>
                  <a:cubicBezTo>
                    <a:pt x="5192" y="108513"/>
                    <a:pt x="28631" y="32120"/>
                    <a:pt x="122385" y="868"/>
                  </a:cubicBezTo>
                  <a:cubicBezTo>
                    <a:pt x="146693" y="0"/>
                    <a:pt x="172736" y="0"/>
                    <a:pt x="198779" y="0"/>
                  </a:cubicBezTo>
                  <a:close/>
                </a:path>
              </a:pathLst>
            </a:custGeom>
            <a:grpFill/>
            <a:ln w="8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Freeform: Shape 32">
              <a:extLst>
                <a:ext uri="{FF2B5EF4-FFF2-40B4-BE49-F238E27FC236}">
                  <a16:creationId xmlns:a16="http://schemas.microsoft.com/office/drawing/2014/main" id="{B98C719E-FFC8-D8E0-F04B-49C92632E4C8}"/>
                </a:ext>
              </a:extLst>
            </p:cNvPr>
            <p:cNvSpPr/>
            <p:nvPr/>
          </p:nvSpPr>
          <p:spPr>
            <a:xfrm>
              <a:off x="4307711" y="6127059"/>
              <a:ext cx="3576577" cy="729205"/>
            </a:xfrm>
            <a:custGeom>
              <a:avLst/>
              <a:gdLst>
                <a:gd name="connsiteX0" fmla="*/ 0 w 3576577"/>
                <a:gd name="connsiteY0" fmla="*/ 730941 h 729205"/>
                <a:gd name="connsiteX1" fmla="*/ 64239 w 3576577"/>
                <a:gd name="connsiteY1" fmla="*/ 725733 h 729205"/>
                <a:gd name="connsiteX2" fmla="*/ 1613800 w 3576577"/>
                <a:gd name="connsiteY2" fmla="*/ 708371 h 729205"/>
                <a:gd name="connsiteX3" fmla="*/ 1669359 w 3576577"/>
                <a:gd name="connsiteY3" fmla="*/ 662361 h 729205"/>
                <a:gd name="connsiteX4" fmla="*/ 1780476 w 3576577"/>
                <a:gd name="connsiteY4" fmla="*/ 13890 h 729205"/>
                <a:gd name="connsiteX5" fmla="*/ 1792629 w 3576577"/>
                <a:gd name="connsiteY5" fmla="*/ 0 h 729205"/>
                <a:gd name="connsiteX6" fmla="*/ 1814332 w 3576577"/>
                <a:gd name="connsiteY6" fmla="*/ 172752 h 729205"/>
                <a:gd name="connsiteX7" fmla="*/ 1912427 w 3576577"/>
                <a:gd name="connsiteY7" fmla="*/ 682328 h 729205"/>
                <a:gd name="connsiteX8" fmla="*/ 1949755 w 3576577"/>
                <a:gd name="connsiteY8" fmla="*/ 704898 h 729205"/>
                <a:gd name="connsiteX9" fmla="*/ 2396827 w 3576577"/>
                <a:gd name="connsiteY9" fmla="*/ 712711 h 729205"/>
                <a:gd name="connsiteX10" fmla="*/ 3529700 w 3576577"/>
                <a:gd name="connsiteY10" fmla="*/ 724865 h 729205"/>
                <a:gd name="connsiteX11" fmla="*/ 3576577 w 3576577"/>
                <a:gd name="connsiteY11" fmla="*/ 730074 h 729205"/>
                <a:gd name="connsiteX12" fmla="*/ 0 w 3576577"/>
                <a:gd name="connsiteY12" fmla="*/ 730941 h 729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76577" h="729205">
                  <a:moveTo>
                    <a:pt x="0" y="730941"/>
                  </a:moveTo>
                  <a:cubicBezTo>
                    <a:pt x="21703" y="729205"/>
                    <a:pt x="42537" y="725733"/>
                    <a:pt x="64239" y="725733"/>
                  </a:cubicBezTo>
                  <a:cubicBezTo>
                    <a:pt x="580760" y="719656"/>
                    <a:pt x="1097280" y="713579"/>
                    <a:pt x="1613800" y="708371"/>
                  </a:cubicBezTo>
                  <a:cubicBezTo>
                    <a:pt x="1649392" y="708371"/>
                    <a:pt x="1663282" y="699690"/>
                    <a:pt x="1669359" y="662361"/>
                  </a:cubicBezTo>
                  <a:cubicBezTo>
                    <a:pt x="1704951" y="446204"/>
                    <a:pt x="1743147" y="230047"/>
                    <a:pt x="1780476" y="13890"/>
                  </a:cubicBezTo>
                  <a:cubicBezTo>
                    <a:pt x="1781344" y="8681"/>
                    <a:pt x="1783080" y="4341"/>
                    <a:pt x="1792629" y="0"/>
                  </a:cubicBezTo>
                  <a:cubicBezTo>
                    <a:pt x="1799574" y="57295"/>
                    <a:pt x="1803914" y="115457"/>
                    <a:pt x="1814332" y="172752"/>
                  </a:cubicBezTo>
                  <a:cubicBezTo>
                    <a:pt x="1845583" y="342900"/>
                    <a:pt x="1877703" y="513048"/>
                    <a:pt x="1912427" y="682328"/>
                  </a:cubicBezTo>
                  <a:cubicBezTo>
                    <a:pt x="1914163" y="692745"/>
                    <a:pt x="1936734" y="704898"/>
                    <a:pt x="1949755" y="704898"/>
                  </a:cubicBezTo>
                  <a:cubicBezTo>
                    <a:pt x="2099069" y="708371"/>
                    <a:pt x="2247514" y="710975"/>
                    <a:pt x="2396827" y="712711"/>
                  </a:cubicBezTo>
                  <a:cubicBezTo>
                    <a:pt x="2774452" y="717052"/>
                    <a:pt x="3152076" y="720524"/>
                    <a:pt x="3529700" y="724865"/>
                  </a:cubicBezTo>
                  <a:cubicBezTo>
                    <a:pt x="3545326" y="724865"/>
                    <a:pt x="3560952" y="728337"/>
                    <a:pt x="3576577" y="730074"/>
                  </a:cubicBezTo>
                  <a:cubicBezTo>
                    <a:pt x="2384674" y="730941"/>
                    <a:pt x="1191903" y="730941"/>
                    <a:pt x="0" y="730941"/>
                  </a:cubicBezTo>
                  <a:close/>
                </a:path>
              </a:pathLst>
            </a:custGeom>
            <a:grpFill/>
            <a:ln w="8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Freeform: Shape 33">
              <a:extLst>
                <a:ext uri="{FF2B5EF4-FFF2-40B4-BE49-F238E27FC236}">
                  <a16:creationId xmlns:a16="http://schemas.microsoft.com/office/drawing/2014/main" id="{C032FC17-18C4-3918-6D4A-C92931A691F4}"/>
                </a:ext>
              </a:extLst>
            </p:cNvPr>
            <p:cNvSpPr/>
            <p:nvPr/>
          </p:nvSpPr>
          <p:spPr>
            <a:xfrm>
              <a:off x="1221494" y="3375033"/>
              <a:ext cx="737886" cy="607671"/>
            </a:xfrm>
            <a:custGeom>
              <a:avLst/>
              <a:gdLst>
                <a:gd name="connsiteX0" fmla="*/ 738004 w 737886"/>
                <a:gd name="connsiteY0" fmla="*/ 341309 h 607670"/>
                <a:gd name="connsiteX1" fmla="*/ 410730 w 737886"/>
                <a:gd name="connsiteY1" fmla="*/ 613893 h 607670"/>
                <a:gd name="connsiteX2" fmla="*/ 197177 w 737886"/>
                <a:gd name="connsiteY2" fmla="*/ 354330 h 607670"/>
                <a:gd name="connsiteX3" fmla="*/ 10535 w 737886"/>
                <a:gd name="connsiteY3" fmla="*/ 126020 h 607670"/>
                <a:gd name="connsiteX4" fmla="*/ 40050 w 737886"/>
                <a:gd name="connsiteY4" fmla="*/ 25320 h 607670"/>
                <a:gd name="connsiteX5" fmla="*/ 404653 w 737886"/>
                <a:gd name="connsiteY5" fmla="*/ 19243 h 607670"/>
                <a:gd name="connsiteX6" fmla="*/ 494935 w 737886"/>
                <a:gd name="connsiteY6" fmla="*/ 66989 h 607670"/>
                <a:gd name="connsiteX7" fmla="*/ 738004 w 737886"/>
                <a:gd name="connsiteY7" fmla="*/ 341309 h 6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7886" h="607670">
                  <a:moveTo>
                    <a:pt x="738004" y="341309"/>
                  </a:moveTo>
                  <a:cubicBezTo>
                    <a:pt x="627755" y="432460"/>
                    <a:pt x="520978" y="521874"/>
                    <a:pt x="410730" y="613893"/>
                  </a:cubicBezTo>
                  <a:cubicBezTo>
                    <a:pt x="337809" y="525346"/>
                    <a:pt x="267493" y="440272"/>
                    <a:pt x="197177" y="354330"/>
                  </a:cubicBezTo>
                  <a:cubicBezTo>
                    <a:pt x="134673" y="278806"/>
                    <a:pt x="72170" y="202413"/>
                    <a:pt x="10535" y="126020"/>
                  </a:cubicBezTo>
                  <a:cubicBezTo>
                    <a:pt x="-12904" y="96504"/>
                    <a:pt x="5326" y="31397"/>
                    <a:pt x="40050" y="25320"/>
                  </a:cubicBezTo>
                  <a:cubicBezTo>
                    <a:pt x="160716" y="1881"/>
                    <a:pt x="283119" y="-14613"/>
                    <a:pt x="404653" y="19243"/>
                  </a:cubicBezTo>
                  <a:cubicBezTo>
                    <a:pt x="436773" y="27924"/>
                    <a:pt x="472365" y="43550"/>
                    <a:pt x="494935" y="66989"/>
                  </a:cubicBezTo>
                  <a:cubicBezTo>
                    <a:pt x="577405" y="155535"/>
                    <a:pt x="655534" y="247554"/>
                    <a:pt x="738004" y="341309"/>
                  </a:cubicBezTo>
                  <a:close/>
                </a:path>
              </a:pathLst>
            </a:custGeom>
            <a:grpFill/>
            <a:ln w="8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Freeform: Shape 34">
              <a:extLst>
                <a:ext uri="{FF2B5EF4-FFF2-40B4-BE49-F238E27FC236}">
                  <a16:creationId xmlns:a16="http://schemas.microsoft.com/office/drawing/2014/main" id="{592FDB92-73AF-480E-C1FA-AE278A9D0726}"/>
                </a:ext>
              </a:extLst>
            </p:cNvPr>
            <p:cNvSpPr/>
            <p:nvPr/>
          </p:nvSpPr>
          <p:spPr>
            <a:xfrm>
              <a:off x="10232502" y="3380386"/>
              <a:ext cx="737886" cy="607671"/>
            </a:xfrm>
            <a:custGeom>
              <a:avLst/>
              <a:gdLst>
                <a:gd name="connsiteX0" fmla="*/ 328143 w 737886"/>
                <a:gd name="connsiteY0" fmla="*/ 608539 h 607670"/>
                <a:gd name="connsiteX1" fmla="*/ 0 w 737886"/>
                <a:gd name="connsiteY1" fmla="*/ 335955 h 607670"/>
                <a:gd name="connsiteX2" fmla="*/ 242200 w 737886"/>
                <a:gd name="connsiteY2" fmla="*/ 60767 h 607670"/>
                <a:gd name="connsiteX3" fmla="*/ 400194 w 737886"/>
                <a:gd name="connsiteY3" fmla="*/ 0 h 607670"/>
                <a:gd name="connsiteX4" fmla="*/ 697086 w 737886"/>
                <a:gd name="connsiteY4" fmla="*/ 19966 h 607670"/>
                <a:gd name="connsiteX5" fmla="*/ 732678 w 737886"/>
                <a:gd name="connsiteY5" fmla="*/ 113721 h 607670"/>
                <a:gd name="connsiteX6" fmla="*/ 328143 w 737886"/>
                <a:gd name="connsiteY6" fmla="*/ 608539 h 607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7886" h="607670">
                  <a:moveTo>
                    <a:pt x="328143" y="608539"/>
                  </a:moveTo>
                  <a:cubicBezTo>
                    <a:pt x="217893" y="516520"/>
                    <a:pt x="110248" y="427974"/>
                    <a:pt x="0" y="335955"/>
                  </a:cubicBezTo>
                  <a:cubicBezTo>
                    <a:pt x="82470" y="242200"/>
                    <a:pt x="160599" y="150182"/>
                    <a:pt x="242200" y="60767"/>
                  </a:cubicBezTo>
                  <a:cubicBezTo>
                    <a:pt x="283869" y="15626"/>
                    <a:pt x="343768" y="0"/>
                    <a:pt x="400194" y="0"/>
                  </a:cubicBezTo>
                  <a:cubicBezTo>
                    <a:pt x="499158" y="0"/>
                    <a:pt x="598122" y="10417"/>
                    <a:pt x="697086" y="19966"/>
                  </a:cubicBezTo>
                  <a:cubicBezTo>
                    <a:pt x="728337" y="22571"/>
                    <a:pt x="752643" y="89415"/>
                    <a:pt x="732678" y="113721"/>
                  </a:cubicBezTo>
                  <a:cubicBezTo>
                    <a:pt x="599858" y="278661"/>
                    <a:pt x="465302" y="441864"/>
                    <a:pt x="328143" y="608539"/>
                  </a:cubicBezTo>
                  <a:close/>
                </a:path>
              </a:pathLst>
            </a:custGeom>
            <a:grpFill/>
            <a:ln w="8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506C859D-5A3D-3C71-B24A-2BC3FF9B24ED}"/>
              </a:ext>
            </a:extLst>
          </p:cNvPr>
          <p:cNvGrpSpPr/>
          <p:nvPr/>
        </p:nvGrpSpPr>
        <p:grpSpPr>
          <a:xfrm>
            <a:off x="4240407" y="4714809"/>
            <a:ext cx="3973360" cy="1709361"/>
            <a:chOff x="2307157" y="4776413"/>
            <a:chExt cx="3374531" cy="1275008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4874F0-6B1A-DFB3-C57C-FF081971A2CA}"/>
                </a:ext>
              </a:extLst>
            </p:cNvPr>
            <p:cNvSpPr/>
            <p:nvPr/>
          </p:nvSpPr>
          <p:spPr>
            <a:xfrm>
              <a:off x="2307157" y="5293758"/>
              <a:ext cx="1155076" cy="240639"/>
            </a:xfrm>
            <a:custGeom>
              <a:avLst/>
              <a:gdLst>
                <a:gd name="connsiteX0" fmla="*/ 0 w 1155076"/>
                <a:gd name="connsiteY0" fmla="*/ 24064 h 240639"/>
                <a:gd name="connsiteX1" fmla="*/ 24064 w 1155076"/>
                <a:gd name="connsiteY1" fmla="*/ 0 h 240639"/>
                <a:gd name="connsiteX2" fmla="*/ 1131012 w 1155076"/>
                <a:gd name="connsiteY2" fmla="*/ 0 h 240639"/>
                <a:gd name="connsiteX3" fmla="*/ 1155076 w 1155076"/>
                <a:gd name="connsiteY3" fmla="*/ 24064 h 240639"/>
                <a:gd name="connsiteX4" fmla="*/ 1155076 w 1155076"/>
                <a:gd name="connsiteY4" fmla="*/ 216575 h 240639"/>
                <a:gd name="connsiteX5" fmla="*/ 1131012 w 1155076"/>
                <a:gd name="connsiteY5" fmla="*/ 240639 h 240639"/>
                <a:gd name="connsiteX6" fmla="*/ 24064 w 1155076"/>
                <a:gd name="connsiteY6" fmla="*/ 240639 h 240639"/>
                <a:gd name="connsiteX7" fmla="*/ 0 w 1155076"/>
                <a:gd name="connsiteY7" fmla="*/ 216575 h 240639"/>
                <a:gd name="connsiteX8" fmla="*/ 0 w 1155076"/>
                <a:gd name="connsiteY8" fmla="*/ 24064 h 240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5076" h="240639">
                  <a:moveTo>
                    <a:pt x="0" y="24064"/>
                  </a:moveTo>
                  <a:cubicBezTo>
                    <a:pt x="0" y="10774"/>
                    <a:pt x="10774" y="0"/>
                    <a:pt x="24064" y="0"/>
                  </a:cubicBezTo>
                  <a:lnTo>
                    <a:pt x="1131012" y="0"/>
                  </a:lnTo>
                  <a:cubicBezTo>
                    <a:pt x="1144302" y="0"/>
                    <a:pt x="1155076" y="10774"/>
                    <a:pt x="1155076" y="24064"/>
                  </a:cubicBezTo>
                  <a:lnTo>
                    <a:pt x="1155076" y="216575"/>
                  </a:lnTo>
                  <a:cubicBezTo>
                    <a:pt x="1155076" y="229865"/>
                    <a:pt x="1144302" y="240639"/>
                    <a:pt x="1131012" y="240639"/>
                  </a:cubicBezTo>
                  <a:lnTo>
                    <a:pt x="24064" y="240639"/>
                  </a:lnTo>
                  <a:cubicBezTo>
                    <a:pt x="10774" y="240639"/>
                    <a:pt x="0" y="229865"/>
                    <a:pt x="0" y="216575"/>
                  </a:cubicBezTo>
                  <a:lnTo>
                    <a:pt x="0" y="24064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63" tIns="12763" rIns="12763" bIns="12763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Building Size &gt; 2000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FBA4343-9B1E-5B2B-4A83-3FD8B89952D9}"/>
                </a:ext>
              </a:extLst>
            </p:cNvPr>
            <p:cNvSpPr/>
            <p:nvPr/>
          </p:nvSpPr>
          <p:spPr>
            <a:xfrm rot="18288572">
              <a:off x="3371173" y="5206285"/>
              <a:ext cx="424376" cy="67148"/>
            </a:xfrm>
            <a:custGeom>
              <a:avLst/>
              <a:gdLst>
                <a:gd name="connsiteX0" fmla="*/ 0 w 424376"/>
                <a:gd name="connsiteY0" fmla="*/ 33574 h 67148"/>
                <a:gd name="connsiteX1" fmla="*/ 424376 w 424376"/>
                <a:gd name="connsiteY1" fmla="*/ 33574 h 6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4376" h="67148">
                  <a:moveTo>
                    <a:pt x="0" y="33574"/>
                  </a:moveTo>
                  <a:lnTo>
                    <a:pt x="424376" y="33574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4279" tIns="22965" rIns="214279" bIns="22964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3DFF62A-90DB-9AAE-6A97-112F1762639D}"/>
                </a:ext>
              </a:extLst>
            </p:cNvPr>
            <p:cNvSpPr/>
            <p:nvPr/>
          </p:nvSpPr>
          <p:spPr>
            <a:xfrm>
              <a:off x="3704489" y="4945068"/>
              <a:ext cx="916337" cy="241146"/>
            </a:xfrm>
            <a:custGeom>
              <a:avLst/>
              <a:gdLst>
                <a:gd name="connsiteX0" fmla="*/ 0 w 916337"/>
                <a:gd name="connsiteY0" fmla="*/ 24115 h 241146"/>
                <a:gd name="connsiteX1" fmla="*/ 24115 w 916337"/>
                <a:gd name="connsiteY1" fmla="*/ 0 h 241146"/>
                <a:gd name="connsiteX2" fmla="*/ 892222 w 916337"/>
                <a:gd name="connsiteY2" fmla="*/ 0 h 241146"/>
                <a:gd name="connsiteX3" fmla="*/ 916337 w 916337"/>
                <a:gd name="connsiteY3" fmla="*/ 24115 h 241146"/>
                <a:gd name="connsiteX4" fmla="*/ 916337 w 916337"/>
                <a:gd name="connsiteY4" fmla="*/ 217031 h 241146"/>
                <a:gd name="connsiteX5" fmla="*/ 892222 w 916337"/>
                <a:gd name="connsiteY5" fmla="*/ 241146 h 241146"/>
                <a:gd name="connsiteX6" fmla="*/ 24115 w 916337"/>
                <a:gd name="connsiteY6" fmla="*/ 241146 h 241146"/>
                <a:gd name="connsiteX7" fmla="*/ 0 w 916337"/>
                <a:gd name="connsiteY7" fmla="*/ 217031 h 241146"/>
                <a:gd name="connsiteX8" fmla="*/ 0 w 916337"/>
                <a:gd name="connsiteY8" fmla="*/ 24115 h 24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6337" h="241146">
                  <a:moveTo>
                    <a:pt x="0" y="24115"/>
                  </a:moveTo>
                  <a:cubicBezTo>
                    <a:pt x="0" y="10797"/>
                    <a:pt x="10797" y="0"/>
                    <a:pt x="24115" y="0"/>
                  </a:cubicBezTo>
                  <a:lnTo>
                    <a:pt x="892222" y="0"/>
                  </a:lnTo>
                  <a:cubicBezTo>
                    <a:pt x="905540" y="0"/>
                    <a:pt x="916337" y="10797"/>
                    <a:pt x="916337" y="24115"/>
                  </a:cubicBezTo>
                  <a:lnTo>
                    <a:pt x="916337" y="217031"/>
                  </a:lnTo>
                  <a:cubicBezTo>
                    <a:pt x="916337" y="230349"/>
                    <a:pt x="905540" y="241146"/>
                    <a:pt x="892222" y="241146"/>
                  </a:cubicBezTo>
                  <a:lnTo>
                    <a:pt x="24115" y="241146"/>
                  </a:lnTo>
                  <a:cubicBezTo>
                    <a:pt x="10797" y="241146"/>
                    <a:pt x="0" y="230349"/>
                    <a:pt x="0" y="217031"/>
                  </a:cubicBezTo>
                  <a:lnTo>
                    <a:pt x="0" y="24115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78" tIns="12778" rIns="12778" bIns="12778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Latitude &gt; 34.2</a:t>
              </a: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0015D6A0-6F4F-805A-B879-5572A0BA7276}"/>
                </a:ext>
              </a:extLst>
            </p:cNvPr>
            <p:cNvSpPr/>
            <p:nvPr/>
          </p:nvSpPr>
          <p:spPr>
            <a:xfrm rot="19915859">
              <a:off x="4599558" y="4946979"/>
              <a:ext cx="361664" cy="67148"/>
            </a:xfrm>
            <a:custGeom>
              <a:avLst/>
              <a:gdLst>
                <a:gd name="connsiteX0" fmla="*/ 0 w 361664"/>
                <a:gd name="connsiteY0" fmla="*/ 33574 h 67148"/>
                <a:gd name="connsiteX1" fmla="*/ 361664 w 361664"/>
                <a:gd name="connsiteY1" fmla="*/ 33574 h 6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1664" h="67148">
                  <a:moveTo>
                    <a:pt x="0" y="33574"/>
                  </a:moveTo>
                  <a:lnTo>
                    <a:pt x="361664" y="33574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4489" tIns="24532" rIns="184491" bIns="2453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78820D9-F52D-2648-B3EB-E49BC41347FD}"/>
                </a:ext>
              </a:extLst>
            </p:cNvPr>
            <p:cNvSpPr/>
            <p:nvPr/>
          </p:nvSpPr>
          <p:spPr>
            <a:xfrm>
              <a:off x="4939953" y="4776413"/>
              <a:ext cx="729522" cy="238105"/>
            </a:xfrm>
            <a:custGeom>
              <a:avLst/>
              <a:gdLst>
                <a:gd name="connsiteX0" fmla="*/ 0 w 729522"/>
                <a:gd name="connsiteY0" fmla="*/ 23811 h 238105"/>
                <a:gd name="connsiteX1" fmla="*/ 23811 w 729522"/>
                <a:gd name="connsiteY1" fmla="*/ 0 h 238105"/>
                <a:gd name="connsiteX2" fmla="*/ 705712 w 729522"/>
                <a:gd name="connsiteY2" fmla="*/ 0 h 238105"/>
                <a:gd name="connsiteX3" fmla="*/ 729523 w 729522"/>
                <a:gd name="connsiteY3" fmla="*/ 23811 h 238105"/>
                <a:gd name="connsiteX4" fmla="*/ 729522 w 729522"/>
                <a:gd name="connsiteY4" fmla="*/ 214295 h 238105"/>
                <a:gd name="connsiteX5" fmla="*/ 705711 w 729522"/>
                <a:gd name="connsiteY5" fmla="*/ 238106 h 238105"/>
                <a:gd name="connsiteX6" fmla="*/ 23811 w 729522"/>
                <a:gd name="connsiteY6" fmla="*/ 238105 h 238105"/>
                <a:gd name="connsiteX7" fmla="*/ 0 w 729522"/>
                <a:gd name="connsiteY7" fmla="*/ 214294 h 238105"/>
                <a:gd name="connsiteX8" fmla="*/ 0 w 729522"/>
                <a:gd name="connsiteY8" fmla="*/ 23811 h 238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9522" h="238105">
                  <a:moveTo>
                    <a:pt x="0" y="23811"/>
                  </a:moveTo>
                  <a:cubicBezTo>
                    <a:pt x="0" y="10661"/>
                    <a:pt x="10661" y="0"/>
                    <a:pt x="23811" y="0"/>
                  </a:cubicBezTo>
                  <a:lnTo>
                    <a:pt x="705712" y="0"/>
                  </a:lnTo>
                  <a:cubicBezTo>
                    <a:pt x="718862" y="0"/>
                    <a:pt x="729523" y="10661"/>
                    <a:pt x="729523" y="23811"/>
                  </a:cubicBezTo>
                  <a:cubicBezTo>
                    <a:pt x="729523" y="87306"/>
                    <a:pt x="729522" y="150800"/>
                    <a:pt x="729522" y="214295"/>
                  </a:cubicBezTo>
                  <a:cubicBezTo>
                    <a:pt x="729522" y="227445"/>
                    <a:pt x="718861" y="238106"/>
                    <a:pt x="705711" y="238106"/>
                  </a:cubicBezTo>
                  <a:lnTo>
                    <a:pt x="23811" y="238105"/>
                  </a:lnTo>
                  <a:cubicBezTo>
                    <a:pt x="10661" y="238105"/>
                    <a:pt x="0" y="227444"/>
                    <a:pt x="0" y="214294"/>
                  </a:cubicBezTo>
                  <a:lnTo>
                    <a:pt x="0" y="23811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689" tIns="12689" rIns="12689" bIns="12689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1,000,000$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DFC02A1-D6A3-1494-9A0D-8C6490FC21BA}"/>
                </a:ext>
              </a:extLst>
            </p:cNvPr>
            <p:cNvSpPr/>
            <p:nvPr/>
          </p:nvSpPr>
          <p:spPr>
            <a:xfrm rot="1637843">
              <a:off x="4600644" y="5115183"/>
              <a:ext cx="362469" cy="67148"/>
            </a:xfrm>
            <a:custGeom>
              <a:avLst/>
              <a:gdLst>
                <a:gd name="connsiteX0" fmla="*/ 0 w 362469"/>
                <a:gd name="connsiteY0" fmla="*/ 33574 h 67148"/>
                <a:gd name="connsiteX1" fmla="*/ 362469 w 362469"/>
                <a:gd name="connsiteY1" fmla="*/ 33574 h 6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2469" h="67148">
                  <a:moveTo>
                    <a:pt x="0" y="33574"/>
                  </a:moveTo>
                  <a:lnTo>
                    <a:pt x="362469" y="33574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4872" tIns="24511" rIns="184873" bIns="24513" numCol="1" spcCol="1270" anchor="ctr" anchorCtr="0">
              <a:noAutofit/>
            </a:bodyPr>
            <a:lstStyle/>
            <a:p>
              <a:pPr marL="0" lvl="0" indent="0" algn="ctr" defTabSz="222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E270400-3A6D-7EEA-ABBB-D9C0C29BF726}"/>
                </a:ext>
              </a:extLst>
            </p:cNvPr>
            <p:cNvSpPr/>
            <p:nvPr/>
          </p:nvSpPr>
          <p:spPr>
            <a:xfrm>
              <a:off x="4942931" y="5110286"/>
              <a:ext cx="729522" cy="243174"/>
            </a:xfrm>
            <a:custGeom>
              <a:avLst/>
              <a:gdLst>
                <a:gd name="connsiteX0" fmla="*/ 0 w 729522"/>
                <a:gd name="connsiteY0" fmla="*/ 24317 h 243174"/>
                <a:gd name="connsiteX1" fmla="*/ 24317 w 729522"/>
                <a:gd name="connsiteY1" fmla="*/ 0 h 243174"/>
                <a:gd name="connsiteX2" fmla="*/ 705205 w 729522"/>
                <a:gd name="connsiteY2" fmla="*/ 0 h 243174"/>
                <a:gd name="connsiteX3" fmla="*/ 729522 w 729522"/>
                <a:gd name="connsiteY3" fmla="*/ 24317 h 243174"/>
                <a:gd name="connsiteX4" fmla="*/ 729522 w 729522"/>
                <a:gd name="connsiteY4" fmla="*/ 218857 h 243174"/>
                <a:gd name="connsiteX5" fmla="*/ 705205 w 729522"/>
                <a:gd name="connsiteY5" fmla="*/ 243174 h 243174"/>
                <a:gd name="connsiteX6" fmla="*/ 24317 w 729522"/>
                <a:gd name="connsiteY6" fmla="*/ 243174 h 243174"/>
                <a:gd name="connsiteX7" fmla="*/ 0 w 729522"/>
                <a:gd name="connsiteY7" fmla="*/ 218857 h 243174"/>
                <a:gd name="connsiteX8" fmla="*/ 0 w 729522"/>
                <a:gd name="connsiteY8" fmla="*/ 24317 h 24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9522" h="243174">
                  <a:moveTo>
                    <a:pt x="0" y="24317"/>
                  </a:moveTo>
                  <a:cubicBezTo>
                    <a:pt x="0" y="10887"/>
                    <a:pt x="10887" y="0"/>
                    <a:pt x="24317" y="0"/>
                  </a:cubicBezTo>
                  <a:lnTo>
                    <a:pt x="705205" y="0"/>
                  </a:lnTo>
                  <a:cubicBezTo>
                    <a:pt x="718635" y="0"/>
                    <a:pt x="729522" y="10887"/>
                    <a:pt x="729522" y="24317"/>
                  </a:cubicBezTo>
                  <a:lnTo>
                    <a:pt x="729522" y="218857"/>
                  </a:lnTo>
                  <a:cubicBezTo>
                    <a:pt x="729522" y="232287"/>
                    <a:pt x="718635" y="243174"/>
                    <a:pt x="705205" y="243174"/>
                  </a:cubicBezTo>
                  <a:lnTo>
                    <a:pt x="24317" y="243174"/>
                  </a:lnTo>
                  <a:cubicBezTo>
                    <a:pt x="10887" y="243174"/>
                    <a:pt x="0" y="232287"/>
                    <a:pt x="0" y="218857"/>
                  </a:cubicBezTo>
                  <a:lnTo>
                    <a:pt x="0" y="24317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37" tIns="12837" rIns="12837" bIns="12837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500,000$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7D77297-4EC0-6303-081B-0E6A28628F1A}"/>
                </a:ext>
              </a:extLst>
            </p:cNvPr>
            <p:cNvSpPr/>
            <p:nvPr/>
          </p:nvSpPr>
          <p:spPr>
            <a:xfrm rot="3167277">
              <a:off x="3373084" y="5560142"/>
              <a:ext cx="451126" cy="67148"/>
            </a:xfrm>
            <a:custGeom>
              <a:avLst/>
              <a:gdLst>
                <a:gd name="connsiteX0" fmla="*/ 0 w 451126"/>
                <a:gd name="connsiteY0" fmla="*/ 33574 h 67148"/>
                <a:gd name="connsiteX1" fmla="*/ 451126 w 451126"/>
                <a:gd name="connsiteY1" fmla="*/ 33574 h 6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51126" h="67148">
                  <a:moveTo>
                    <a:pt x="0" y="33574"/>
                  </a:moveTo>
                  <a:lnTo>
                    <a:pt x="451126" y="33574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6985" tIns="22295" rIns="226985" bIns="22296" numCol="1" spcCol="1270" anchor="ctr" anchorCtr="0">
              <a:noAutofit/>
            </a:bodyPr>
            <a:lstStyle/>
            <a:p>
              <a:pPr marL="0" lvl="0" indent="0" algn="ctr" defTabSz="222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986F532-0FB3-D14F-3DA9-0603DF100D64}"/>
                </a:ext>
              </a:extLst>
            </p:cNvPr>
            <p:cNvSpPr/>
            <p:nvPr/>
          </p:nvSpPr>
          <p:spPr>
            <a:xfrm>
              <a:off x="3735060" y="5651769"/>
              <a:ext cx="912536" cy="243174"/>
            </a:xfrm>
            <a:custGeom>
              <a:avLst/>
              <a:gdLst>
                <a:gd name="connsiteX0" fmla="*/ 0 w 912536"/>
                <a:gd name="connsiteY0" fmla="*/ 24317 h 243174"/>
                <a:gd name="connsiteX1" fmla="*/ 24317 w 912536"/>
                <a:gd name="connsiteY1" fmla="*/ 0 h 243174"/>
                <a:gd name="connsiteX2" fmla="*/ 888219 w 912536"/>
                <a:gd name="connsiteY2" fmla="*/ 0 h 243174"/>
                <a:gd name="connsiteX3" fmla="*/ 912536 w 912536"/>
                <a:gd name="connsiteY3" fmla="*/ 24317 h 243174"/>
                <a:gd name="connsiteX4" fmla="*/ 912536 w 912536"/>
                <a:gd name="connsiteY4" fmla="*/ 218857 h 243174"/>
                <a:gd name="connsiteX5" fmla="*/ 888219 w 912536"/>
                <a:gd name="connsiteY5" fmla="*/ 243174 h 243174"/>
                <a:gd name="connsiteX6" fmla="*/ 24317 w 912536"/>
                <a:gd name="connsiteY6" fmla="*/ 243174 h 243174"/>
                <a:gd name="connsiteX7" fmla="*/ 0 w 912536"/>
                <a:gd name="connsiteY7" fmla="*/ 218857 h 243174"/>
                <a:gd name="connsiteX8" fmla="*/ 0 w 912536"/>
                <a:gd name="connsiteY8" fmla="*/ 24317 h 24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2536" h="243174">
                  <a:moveTo>
                    <a:pt x="0" y="24317"/>
                  </a:moveTo>
                  <a:cubicBezTo>
                    <a:pt x="0" y="10887"/>
                    <a:pt x="10887" y="0"/>
                    <a:pt x="24317" y="0"/>
                  </a:cubicBezTo>
                  <a:lnTo>
                    <a:pt x="888219" y="0"/>
                  </a:lnTo>
                  <a:cubicBezTo>
                    <a:pt x="901649" y="0"/>
                    <a:pt x="912536" y="10887"/>
                    <a:pt x="912536" y="24317"/>
                  </a:cubicBezTo>
                  <a:lnTo>
                    <a:pt x="912536" y="218857"/>
                  </a:lnTo>
                  <a:cubicBezTo>
                    <a:pt x="912536" y="232287"/>
                    <a:pt x="901649" y="243174"/>
                    <a:pt x="888219" y="243174"/>
                  </a:cubicBezTo>
                  <a:lnTo>
                    <a:pt x="24317" y="243174"/>
                  </a:lnTo>
                  <a:cubicBezTo>
                    <a:pt x="10887" y="243174"/>
                    <a:pt x="0" y="232287"/>
                    <a:pt x="0" y="218857"/>
                  </a:cubicBezTo>
                  <a:lnTo>
                    <a:pt x="0" y="24317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37" tIns="12837" rIns="12837" bIns="12837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Age &gt; 20</a:t>
              </a: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18C67F5-6A11-89D8-88BD-9C5EE19E4D9E}"/>
                </a:ext>
              </a:extLst>
            </p:cNvPr>
            <p:cNvSpPr/>
            <p:nvPr/>
          </p:nvSpPr>
          <p:spPr>
            <a:xfrm rot="20078452">
              <a:off x="4631582" y="5668603"/>
              <a:ext cx="332384" cy="67148"/>
            </a:xfrm>
            <a:custGeom>
              <a:avLst/>
              <a:gdLst>
                <a:gd name="connsiteX0" fmla="*/ 0 w 332384"/>
                <a:gd name="connsiteY0" fmla="*/ 33574 h 67148"/>
                <a:gd name="connsiteX1" fmla="*/ 332384 w 332384"/>
                <a:gd name="connsiteY1" fmla="*/ 33574 h 6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2384" h="67148">
                  <a:moveTo>
                    <a:pt x="0" y="33574"/>
                  </a:moveTo>
                  <a:lnTo>
                    <a:pt x="332384" y="33574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582" tIns="25265" rIns="170582" bIns="2526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D46F73A8-001B-3D1C-D0A7-EB491E3D4AC7}"/>
                </a:ext>
              </a:extLst>
            </p:cNvPr>
            <p:cNvSpPr/>
            <p:nvPr/>
          </p:nvSpPr>
          <p:spPr>
            <a:xfrm>
              <a:off x="4947952" y="5509412"/>
              <a:ext cx="729522" cy="243174"/>
            </a:xfrm>
            <a:custGeom>
              <a:avLst/>
              <a:gdLst>
                <a:gd name="connsiteX0" fmla="*/ 0 w 729522"/>
                <a:gd name="connsiteY0" fmla="*/ 24317 h 243174"/>
                <a:gd name="connsiteX1" fmla="*/ 24317 w 729522"/>
                <a:gd name="connsiteY1" fmla="*/ 0 h 243174"/>
                <a:gd name="connsiteX2" fmla="*/ 705205 w 729522"/>
                <a:gd name="connsiteY2" fmla="*/ 0 h 243174"/>
                <a:gd name="connsiteX3" fmla="*/ 729522 w 729522"/>
                <a:gd name="connsiteY3" fmla="*/ 24317 h 243174"/>
                <a:gd name="connsiteX4" fmla="*/ 729522 w 729522"/>
                <a:gd name="connsiteY4" fmla="*/ 218857 h 243174"/>
                <a:gd name="connsiteX5" fmla="*/ 705205 w 729522"/>
                <a:gd name="connsiteY5" fmla="*/ 243174 h 243174"/>
                <a:gd name="connsiteX6" fmla="*/ 24317 w 729522"/>
                <a:gd name="connsiteY6" fmla="*/ 243174 h 243174"/>
                <a:gd name="connsiteX7" fmla="*/ 0 w 729522"/>
                <a:gd name="connsiteY7" fmla="*/ 218857 h 243174"/>
                <a:gd name="connsiteX8" fmla="*/ 0 w 729522"/>
                <a:gd name="connsiteY8" fmla="*/ 24317 h 24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9522" h="243174">
                  <a:moveTo>
                    <a:pt x="0" y="24317"/>
                  </a:moveTo>
                  <a:cubicBezTo>
                    <a:pt x="0" y="10887"/>
                    <a:pt x="10887" y="0"/>
                    <a:pt x="24317" y="0"/>
                  </a:cubicBezTo>
                  <a:lnTo>
                    <a:pt x="705205" y="0"/>
                  </a:lnTo>
                  <a:cubicBezTo>
                    <a:pt x="718635" y="0"/>
                    <a:pt x="729522" y="10887"/>
                    <a:pt x="729522" y="24317"/>
                  </a:cubicBezTo>
                  <a:lnTo>
                    <a:pt x="729522" y="218857"/>
                  </a:lnTo>
                  <a:cubicBezTo>
                    <a:pt x="729522" y="232287"/>
                    <a:pt x="718635" y="243174"/>
                    <a:pt x="705205" y="243174"/>
                  </a:cubicBezTo>
                  <a:lnTo>
                    <a:pt x="24317" y="243174"/>
                  </a:lnTo>
                  <a:cubicBezTo>
                    <a:pt x="10887" y="243174"/>
                    <a:pt x="0" y="232287"/>
                    <a:pt x="0" y="218857"/>
                  </a:cubicBezTo>
                  <a:lnTo>
                    <a:pt x="0" y="24317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837" tIns="12837" rIns="12837" bIns="12837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800,000$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AA1B3DF-0D85-4329-2CAD-A37A9B2A9102}"/>
                </a:ext>
              </a:extLst>
            </p:cNvPr>
            <p:cNvSpPr/>
            <p:nvPr/>
          </p:nvSpPr>
          <p:spPr>
            <a:xfrm rot="1647965">
              <a:off x="4628251" y="5818941"/>
              <a:ext cx="343260" cy="67148"/>
            </a:xfrm>
            <a:custGeom>
              <a:avLst/>
              <a:gdLst>
                <a:gd name="connsiteX0" fmla="*/ 0 w 343260"/>
                <a:gd name="connsiteY0" fmla="*/ 33574 h 67148"/>
                <a:gd name="connsiteX1" fmla="*/ 343260 w 343260"/>
                <a:gd name="connsiteY1" fmla="*/ 33574 h 6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3260" h="67148">
                  <a:moveTo>
                    <a:pt x="0" y="33574"/>
                  </a:moveTo>
                  <a:lnTo>
                    <a:pt x="343260" y="33574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5748" tIns="24993" rIns="175748" bIns="2499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B8353E-90B0-B1B5-9A13-A9E5D6D13B81}"/>
                </a:ext>
              </a:extLst>
            </p:cNvPr>
            <p:cNvSpPr/>
            <p:nvPr/>
          </p:nvSpPr>
          <p:spPr>
            <a:xfrm>
              <a:off x="4952166" y="5811930"/>
              <a:ext cx="729522" cy="239491"/>
            </a:xfrm>
            <a:custGeom>
              <a:avLst/>
              <a:gdLst>
                <a:gd name="connsiteX0" fmla="*/ 0 w 729522"/>
                <a:gd name="connsiteY0" fmla="*/ 23949 h 239491"/>
                <a:gd name="connsiteX1" fmla="*/ 23949 w 729522"/>
                <a:gd name="connsiteY1" fmla="*/ 0 h 239491"/>
                <a:gd name="connsiteX2" fmla="*/ 705573 w 729522"/>
                <a:gd name="connsiteY2" fmla="*/ 0 h 239491"/>
                <a:gd name="connsiteX3" fmla="*/ 729522 w 729522"/>
                <a:gd name="connsiteY3" fmla="*/ 23949 h 239491"/>
                <a:gd name="connsiteX4" fmla="*/ 729522 w 729522"/>
                <a:gd name="connsiteY4" fmla="*/ 215542 h 239491"/>
                <a:gd name="connsiteX5" fmla="*/ 705573 w 729522"/>
                <a:gd name="connsiteY5" fmla="*/ 239491 h 239491"/>
                <a:gd name="connsiteX6" fmla="*/ 23949 w 729522"/>
                <a:gd name="connsiteY6" fmla="*/ 239491 h 239491"/>
                <a:gd name="connsiteX7" fmla="*/ 0 w 729522"/>
                <a:gd name="connsiteY7" fmla="*/ 215542 h 239491"/>
                <a:gd name="connsiteX8" fmla="*/ 0 w 729522"/>
                <a:gd name="connsiteY8" fmla="*/ 23949 h 239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9522" h="239491">
                  <a:moveTo>
                    <a:pt x="0" y="23949"/>
                  </a:moveTo>
                  <a:cubicBezTo>
                    <a:pt x="0" y="10722"/>
                    <a:pt x="10722" y="0"/>
                    <a:pt x="23949" y="0"/>
                  </a:cubicBezTo>
                  <a:lnTo>
                    <a:pt x="705573" y="0"/>
                  </a:lnTo>
                  <a:cubicBezTo>
                    <a:pt x="718800" y="0"/>
                    <a:pt x="729522" y="10722"/>
                    <a:pt x="729522" y="23949"/>
                  </a:cubicBezTo>
                  <a:lnTo>
                    <a:pt x="729522" y="215542"/>
                  </a:lnTo>
                  <a:cubicBezTo>
                    <a:pt x="729522" y="228769"/>
                    <a:pt x="718800" y="239491"/>
                    <a:pt x="705573" y="239491"/>
                  </a:cubicBezTo>
                  <a:lnTo>
                    <a:pt x="23949" y="239491"/>
                  </a:lnTo>
                  <a:cubicBezTo>
                    <a:pt x="10722" y="239491"/>
                    <a:pt x="0" y="228769"/>
                    <a:pt x="0" y="215542"/>
                  </a:cubicBezTo>
                  <a:lnTo>
                    <a:pt x="0" y="23949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729" tIns="12729" rIns="12729" bIns="12729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1,500,000$</a:t>
              </a:r>
            </a:p>
          </p:txBody>
        </p:sp>
      </p:grpSp>
      <p:sp>
        <p:nvSpPr>
          <p:cNvPr id="117" name="Oval 116">
            <a:extLst>
              <a:ext uri="{FF2B5EF4-FFF2-40B4-BE49-F238E27FC236}">
                <a16:creationId xmlns:a16="http://schemas.microsoft.com/office/drawing/2014/main" id="{5B25D054-F79E-0512-3829-69212440428E}"/>
              </a:ext>
            </a:extLst>
          </p:cNvPr>
          <p:cNvSpPr/>
          <p:nvPr/>
        </p:nvSpPr>
        <p:spPr>
          <a:xfrm>
            <a:off x="5175281" y="5411643"/>
            <a:ext cx="313275" cy="28587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EDA12740-7336-FF66-6B71-8A6FE28C0B0B}"/>
              </a:ext>
            </a:extLst>
          </p:cNvPr>
          <p:cNvSpPr txBox="1"/>
          <p:nvPr/>
        </p:nvSpPr>
        <p:spPr>
          <a:xfrm>
            <a:off x="4851232" y="6125781"/>
            <a:ext cx="806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Threshold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A486735A-3822-3734-46B8-C41E7DFBA0FB}"/>
              </a:ext>
            </a:extLst>
          </p:cNvPr>
          <p:cNvCxnSpPr>
            <a:cxnSpLocks/>
          </p:cNvCxnSpPr>
          <p:nvPr/>
        </p:nvCxnSpPr>
        <p:spPr>
          <a:xfrm flipH="1" flipV="1">
            <a:off x="5348298" y="5755924"/>
            <a:ext cx="2764" cy="36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BB5C78F-D51C-D992-4F59-5B285FED6146}"/>
              </a:ext>
            </a:extLst>
          </p:cNvPr>
          <p:cNvCxnSpPr>
            <a:cxnSpLocks/>
          </p:cNvCxnSpPr>
          <p:nvPr/>
        </p:nvCxnSpPr>
        <p:spPr>
          <a:xfrm flipV="1">
            <a:off x="3514294" y="62495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3FBE8BA-C884-609F-CD99-D4F3BB0C8256}"/>
              </a:ext>
            </a:extLst>
          </p:cNvPr>
          <p:cNvSpPr/>
          <p:nvPr/>
        </p:nvSpPr>
        <p:spPr>
          <a:xfrm>
            <a:off x="1566596" y="264347"/>
            <a:ext cx="2252043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Wrangling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124FEFD-C4F7-CBD6-7DAC-7E1E0BE70339}"/>
              </a:ext>
            </a:extLst>
          </p:cNvPr>
          <p:cNvSpPr/>
          <p:nvPr/>
        </p:nvSpPr>
        <p:spPr>
          <a:xfrm>
            <a:off x="1650594" y="592773"/>
            <a:ext cx="833517" cy="3542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30B36D6-7A31-EE34-3344-F6D425809108}"/>
              </a:ext>
            </a:extLst>
          </p:cNvPr>
          <p:cNvSpPr/>
          <p:nvPr/>
        </p:nvSpPr>
        <p:spPr>
          <a:xfrm>
            <a:off x="2675806" y="592773"/>
            <a:ext cx="1019246" cy="354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D8AC765-05B6-1F2B-C30D-3DEB1607EAD8}"/>
              </a:ext>
            </a:extLst>
          </p:cNvPr>
          <p:cNvSpPr/>
          <p:nvPr/>
        </p:nvSpPr>
        <p:spPr>
          <a:xfrm>
            <a:off x="4030722" y="266587"/>
            <a:ext cx="317068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6FB1998-69A7-DBEC-7CD1-EFB149ACEC8E}"/>
              </a:ext>
            </a:extLst>
          </p:cNvPr>
          <p:cNvSpPr/>
          <p:nvPr/>
        </p:nvSpPr>
        <p:spPr>
          <a:xfrm>
            <a:off x="4071334" y="581312"/>
            <a:ext cx="991187" cy="3441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1FA3881C-602B-DAB9-8448-B51F4DDE866C}"/>
              </a:ext>
            </a:extLst>
          </p:cNvPr>
          <p:cNvSpPr/>
          <p:nvPr/>
        </p:nvSpPr>
        <p:spPr>
          <a:xfrm>
            <a:off x="5241663" y="587918"/>
            <a:ext cx="722776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CEF427B-7083-724A-20C8-F754428FADE7}"/>
              </a:ext>
            </a:extLst>
          </p:cNvPr>
          <p:cNvSpPr/>
          <p:nvPr/>
        </p:nvSpPr>
        <p:spPr>
          <a:xfrm>
            <a:off x="6176521" y="587918"/>
            <a:ext cx="991187" cy="345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A231B61-78D9-268A-1CA9-C415D796A1DE}"/>
              </a:ext>
            </a:extLst>
          </p:cNvPr>
          <p:cNvSpPr/>
          <p:nvPr/>
        </p:nvSpPr>
        <p:spPr>
          <a:xfrm>
            <a:off x="7413494" y="264346"/>
            <a:ext cx="3035009" cy="761467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45F45F7-1DAE-0E71-054A-6473B6F0F563}"/>
              </a:ext>
            </a:extLst>
          </p:cNvPr>
          <p:cNvSpPr/>
          <p:nvPr/>
        </p:nvSpPr>
        <p:spPr>
          <a:xfrm>
            <a:off x="7550409" y="592773"/>
            <a:ext cx="740728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Method Selection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AA63145-2E22-E30B-E3CA-5B01A57A89B0}"/>
              </a:ext>
            </a:extLst>
          </p:cNvPr>
          <p:cNvSpPr/>
          <p:nvPr/>
        </p:nvSpPr>
        <p:spPr>
          <a:xfrm>
            <a:off x="8505700" y="592410"/>
            <a:ext cx="931395" cy="3411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94BAEFE-B35D-88F3-86DD-5715DA68F400}"/>
              </a:ext>
            </a:extLst>
          </p:cNvPr>
          <p:cNvSpPr/>
          <p:nvPr/>
        </p:nvSpPr>
        <p:spPr>
          <a:xfrm>
            <a:off x="9600534" y="599144"/>
            <a:ext cx="731927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DADF813-D95D-61F5-8DFF-F4BA4BEA0930}"/>
              </a:ext>
            </a:extLst>
          </p:cNvPr>
          <p:cNvSpPr/>
          <p:nvPr/>
        </p:nvSpPr>
        <p:spPr>
          <a:xfrm>
            <a:off x="10674067" y="264345"/>
            <a:ext cx="802276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CAFDA49B-BBAB-B7BF-8A53-49F0806DB839}"/>
              </a:ext>
            </a:extLst>
          </p:cNvPr>
          <p:cNvCxnSpPr>
            <a:cxnSpLocks/>
            <a:endCxn id="121" idx="1"/>
          </p:cNvCxnSpPr>
          <p:nvPr/>
        </p:nvCxnSpPr>
        <p:spPr>
          <a:xfrm flipV="1">
            <a:off x="1368673" y="645081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9FCF5DCA-8088-230B-A803-ED45EA47CB4C}"/>
              </a:ext>
            </a:extLst>
          </p:cNvPr>
          <p:cNvCxnSpPr>
            <a:cxnSpLocks/>
          </p:cNvCxnSpPr>
          <p:nvPr/>
        </p:nvCxnSpPr>
        <p:spPr>
          <a:xfrm flipV="1">
            <a:off x="3818895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B6049131-4685-B0D2-8584-7A9B2BC31F8E}"/>
              </a:ext>
            </a:extLst>
          </p:cNvPr>
          <p:cNvCxnSpPr>
            <a:cxnSpLocks/>
          </p:cNvCxnSpPr>
          <p:nvPr/>
        </p:nvCxnSpPr>
        <p:spPr>
          <a:xfrm flipV="1">
            <a:off x="7215106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2CBE3B4D-057D-2853-6A0D-D7E6A9DE117E}"/>
              </a:ext>
            </a:extLst>
          </p:cNvPr>
          <p:cNvCxnSpPr>
            <a:cxnSpLocks/>
          </p:cNvCxnSpPr>
          <p:nvPr/>
        </p:nvCxnSpPr>
        <p:spPr>
          <a:xfrm flipV="1">
            <a:off x="10462663" y="6551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2907FD87-D181-7D17-C982-5E5298F0768F}"/>
              </a:ext>
            </a:extLst>
          </p:cNvPr>
          <p:cNvCxnSpPr>
            <a:cxnSpLocks/>
          </p:cNvCxnSpPr>
          <p:nvPr/>
        </p:nvCxnSpPr>
        <p:spPr>
          <a:xfrm flipV="1">
            <a:off x="2489261" y="766728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5D43B48C-C808-D0ED-FC95-9E45A346ACBF}"/>
              </a:ext>
            </a:extLst>
          </p:cNvPr>
          <p:cNvCxnSpPr>
            <a:cxnSpLocks/>
          </p:cNvCxnSpPr>
          <p:nvPr/>
        </p:nvCxnSpPr>
        <p:spPr>
          <a:xfrm flipV="1">
            <a:off x="5037938" y="77748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2255FCEF-ED2A-FDB5-0CEA-7087D46AAF48}"/>
              </a:ext>
            </a:extLst>
          </p:cNvPr>
          <p:cNvCxnSpPr>
            <a:cxnSpLocks/>
          </p:cNvCxnSpPr>
          <p:nvPr/>
        </p:nvCxnSpPr>
        <p:spPr>
          <a:xfrm flipV="1">
            <a:off x="5974392" y="758226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FAB57BE-7DDE-7894-9634-E19C87563E33}"/>
              </a:ext>
            </a:extLst>
          </p:cNvPr>
          <p:cNvSpPr/>
          <p:nvPr/>
        </p:nvSpPr>
        <p:spPr>
          <a:xfrm>
            <a:off x="561451" y="264344"/>
            <a:ext cx="802276" cy="76146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84BF1A6D-22E8-7666-DCA0-574E140E2F69}"/>
              </a:ext>
            </a:extLst>
          </p:cNvPr>
          <p:cNvCxnSpPr>
            <a:cxnSpLocks/>
          </p:cNvCxnSpPr>
          <p:nvPr/>
        </p:nvCxnSpPr>
        <p:spPr>
          <a:xfrm flipV="1">
            <a:off x="8303449" y="840113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321C4BC-751B-2B24-DC47-185B6FB568AB}"/>
              </a:ext>
            </a:extLst>
          </p:cNvPr>
          <p:cNvCxnSpPr>
            <a:cxnSpLocks/>
          </p:cNvCxnSpPr>
          <p:nvPr/>
        </p:nvCxnSpPr>
        <p:spPr>
          <a:xfrm flipV="1">
            <a:off x="9402611" y="840112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72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EC0906D4-7047-BB59-178B-F97768BA2DBA}"/>
              </a:ext>
            </a:extLst>
          </p:cNvPr>
          <p:cNvSpPr txBox="1"/>
          <p:nvPr/>
        </p:nvSpPr>
        <p:spPr>
          <a:xfrm>
            <a:off x="3314075" y="58100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2E70ED0-56A2-44A1-B252-22CC51737676}"/>
              </a:ext>
            </a:extLst>
          </p:cNvPr>
          <p:cNvGrpSpPr/>
          <p:nvPr/>
        </p:nvGrpSpPr>
        <p:grpSpPr>
          <a:xfrm>
            <a:off x="5350629" y="4722417"/>
            <a:ext cx="6841371" cy="2235085"/>
            <a:chOff x="1596377" y="3238221"/>
            <a:chExt cx="5927951" cy="1160647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C57EC01F-A5DB-4CC2-A3BF-046387D13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6377" y="3942017"/>
              <a:ext cx="1373612" cy="423086"/>
            </a:xfrm>
            <a:custGeom>
              <a:avLst/>
              <a:gdLst/>
              <a:ahLst/>
              <a:cxnLst/>
              <a:rect l="l" t="t" r="r" b="b"/>
              <a:pathLst>
                <a:path w="1373612" h="423086">
                  <a:moveTo>
                    <a:pt x="582313" y="0"/>
                  </a:moveTo>
                  <a:cubicBezTo>
                    <a:pt x="595687" y="4649"/>
                    <a:pt x="606832" y="9299"/>
                    <a:pt x="620206" y="11623"/>
                  </a:cubicBezTo>
                  <a:cubicBezTo>
                    <a:pt x="622435" y="13948"/>
                    <a:pt x="624664" y="16273"/>
                    <a:pt x="626893" y="18597"/>
                  </a:cubicBezTo>
                  <a:cubicBezTo>
                    <a:pt x="626893" y="123206"/>
                    <a:pt x="626893" y="227816"/>
                    <a:pt x="626893" y="330100"/>
                  </a:cubicBezTo>
                  <a:cubicBezTo>
                    <a:pt x="631351" y="330100"/>
                    <a:pt x="635809" y="330100"/>
                    <a:pt x="642496" y="330100"/>
                  </a:cubicBezTo>
                  <a:cubicBezTo>
                    <a:pt x="642496" y="288257"/>
                    <a:pt x="642496" y="246413"/>
                    <a:pt x="642496" y="204569"/>
                  </a:cubicBezTo>
                  <a:cubicBezTo>
                    <a:pt x="646954" y="204569"/>
                    <a:pt x="651412" y="204569"/>
                    <a:pt x="655870" y="204569"/>
                  </a:cubicBezTo>
                  <a:cubicBezTo>
                    <a:pt x="655870" y="199920"/>
                    <a:pt x="655870" y="197595"/>
                    <a:pt x="655870" y="192946"/>
                  </a:cubicBezTo>
                  <a:cubicBezTo>
                    <a:pt x="660328" y="190621"/>
                    <a:pt x="664786" y="188297"/>
                    <a:pt x="669244" y="185972"/>
                  </a:cubicBezTo>
                  <a:lnTo>
                    <a:pt x="680389" y="185972"/>
                  </a:lnTo>
                  <a:cubicBezTo>
                    <a:pt x="680389" y="181323"/>
                    <a:pt x="680389" y="178998"/>
                    <a:pt x="680389" y="174349"/>
                  </a:cubicBezTo>
                  <a:cubicBezTo>
                    <a:pt x="682618" y="172024"/>
                    <a:pt x="687076" y="169699"/>
                    <a:pt x="689305" y="167375"/>
                  </a:cubicBezTo>
                  <a:cubicBezTo>
                    <a:pt x="695993" y="167375"/>
                    <a:pt x="704909" y="167375"/>
                    <a:pt x="711596" y="167375"/>
                  </a:cubicBezTo>
                  <a:cubicBezTo>
                    <a:pt x="711596" y="178998"/>
                    <a:pt x="711596" y="192946"/>
                    <a:pt x="711596" y="204569"/>
                  </a:cubicBezTo>
                  <a:cubicBezTo>
                    <a:pt x="727199" y="204569"/>
                    <a:pt x="742802" y="204569"/>
                    <a:pt x="758405" y="204569"/>
                  </a:cubicBezTo>
                  <a:cubicBezTo>
                    <a:pt x="758405" y="248738"/>
                    <a:pt x="758405" y="290581"/>
                    <a:pt x="758405" y="334750"/>
                  </a:cubicBezTo>
                  <a:cubicBezTo>
                    <a:pt x="765092" y="334750"/>
                    <a:pt x="771779" y="334750"/>
                    <a:pt x="776237" y="334750"/>
                  </a:cubicBezTo>
                  <a:cubicBezTo>
                    <a:pt x="782924" y="332425"/>
                    <a:pt x="787382" y="330100"/>
                    <a:pt x="794069" y="327776"/>
                  </a:cubicBezTo>
                  <a:cubicBezTo>
                    <a:pt x="794069" y="323126"/>
                    <a:pt x="794069" y="320802"/>
                    <a:pt x="794069" y="318477"/>
                  </a:cubicBezTo>
                  <a:cubicBezTo>
                    <a:pt x="791840" y="318477"/>
                    <a:pt x="789611" y="316152"/>
                    <a:pt x="787382" y="316152"/>
                  </a:cubicBezTo>
                  <a:cubicBezTo>
                    <a:pt x="787382" y="313828"/>
                    <a:pt x="787382" y="311503"/>
                    <a:pt x="787382" y="309178"/>
                  </a:cubicBezTo>
                  <a:cubicBezTo>
                    <a:pt x="789611" y="306854"/>
                    <a:pt x="791840" y="306854"/>
                    <a:pt x="794069" y="304529"/>
                  </a:cubicBezTo>
                  <a:cubicBezTo>
                    <a:pt x="794069" y="288257"/>
                    <a:pt x="794069" y="269659"/>
                    <a:pt x="794069" y="253387"/>
                  </a:cubicBezTo>
                  <a:cubicBezTo>
                    <a:pt x="791840" y="253387"/>
                    <a:pt x="789611" y="251062"/>
                    <a:pt x="787382" y="251062"/>
                  </a:cubicBezTo>
                  <a:cubicBezTo>
                    <a:pt x="787382" y="248738"/>
                    <a:pt x="787382" y="246413"/>
                    <a:pt x="787382" y="244088"/>
                  </a:cubicBezTo>
                  <a:cubicBezTo>
                    <a:pt x="789611" y="241764"/>
                    <a:pt x="791840" y="241764"/>
                    <a:pt x="794069" y="239439"/>
                  </a:cubicBezTo>
                  <a:lnTo>
                    <a:pt x="798527" y="234790"/>
                  </a:lnTo>
                  <a:lnTo>
                    <a:pt x="798527" y="225491"/>
                  </a:lnTo>
                  <a:cubicBezTo>
                    <a:pt x="796298" y="225491"/>
                    <a:pt x="796298" y="225491"/>
                    <a:pt x="794069" y="225491"/>
                  </a:cubicBezTo>
                  <a:cubicBezTo>
                    <a:pt x="794069" y="223166"/>
                    <a:pt x="794069" y="220842"/>
                    <a:pt x="794069" y="218517"/>
                  </a:cubicBezTo>
                  <a:cubicBezTo>
                    <a:pt x="796298" y="218517"/>
                    <a:pt x="798527" y="216192"/>
                    <a:pt x="800756" y="213868"/>
                  </a:cubicBezTo>
                  <a:cubicBezTo>
                    <a:pt x="802985" y="185972"/>
                    <a:pt x="809672" y="162726"/>
                    <a:pt x="836420" y="148778"/>
                  </a:cubicBezTo>
                  <a:cubicBezTo>
                    <a:pt x="834191" y="148778"/>
                    <a:pt x="834191" y="146453"/>
                    <a:pt x="831962" y="146453"/>
                  </a:cubicBezTo>
                  <a:cubicBezTo>
                    <a:pt x="831962" y="144128"/>
                    <a:pt x="831962" y="141804"/>
                    <a:pt x="831962" y="139479"/>
                  </a:cubicBezTo>
                  <a:cubicBezTo>
                    <a:pt x="834191" y="139479"/>
                    <a:pt x="836420" y="137154"/>
                    <a:pt x="838649" y="137154"/>
                  </a:cubicBezTo>
                  <a:cubicBezTo>
                    <a:pt x="838649" y="132505"/>
                    <a:pt x="838649" y="130180"/>
                    <a:pt x="838649" y="127856"/>
                  </a:cubicBezTo>
                  <a:cubicBezTo>
                    <a:pt x="840878" y="127856"/>
                    <a:pt x="840878" y="127856"/>
                    <a:pt x="843107" y="127856"/>
                  </a:cubicBezTo>
                  <a:cubicBezTo>
                    <a:pt x="843107" y="120882"/>
                    <a:pt x="843107" y="113908"/>
                    <a:pt x="843107" y="106934"/>
                  </a:cubicBezTo>
                  <a:cubicBezTo>
                    <a:pt x="840878" y="106934"/>
                    <a:pt x="840878" y="106934"/>
                    <a:pt x="838649" y="106934"/>
                  </a:cubicBezTo>
                  <a:cubicBezTo>
                    <a:pt x="838649" y="104609"/>
                    <a:pt x="838649" y="104609"/>
                    <a:pt x="838649" y="102285"/>
                  </a:cubicBezTo>
                  <a:lnTo>
                    <a:pt x="843107" y="99960"/>
                  </a:lnTo>
                  <a:cubicBezTo>
                    <a:pt x="847565" y="95311"/>
                    <a:pt x="849794" y="90661"/>
                    <a:pt x="854252" y="83687"/>
                  </a:cubicBezTo>
                  <a:cubicBezTo>
                    <a:pt x="856481" y="79038"/>
                    <a:pt x="856481" y="76714"/>
                    <a:pt x="856481" y="74389"/>
                  </a:cubicBezTo>
                  <a:cubicBezTo>
                    <a:pt x="852023" y="67415"/>
                    <a:pt x="852023" y="55792"/>
                    <a:pt x="856481" y="48818"/>
                  </a:cubicBezTo>
                  <a:cubicBezTo>
                    <a:pt x="856482" y="48815"/>
                    <a:pt x="856497" y="48769"/>
                    <a:pt x="856760" y="47946"/>
                  </a:cubicBezTo>
                  <a:lnTo>
                    <a:pt x="858710" y="41844"/>
                  </a:lnTo>
                  <a:cubicBezTo>
                    <a:pt x="858711" y="41847"/>
                    <a:pt x="858726" y="41893"/>
                    <a:pt x="858989" y="42716"/>
                  </a:cubicBezTo>
                  <a:lnTo>
                    <a:pt x="860939" y="48818"/>
                  </a:lnTo>
                  <a:cubicBezTo>
                    <a:pt x="865397" y="55792"/>
                    <a:pt x="867626" y="67415"/>
                    <a:pt x="863168" y="74389"/>
                  </a:cubicBezTo>
                  <a:cubicBezTo>
                    <a:pt x="863168" y="76714"/>
                    <a:pt x="863168" y="79038"/>
                    <a:pt x="863168" y="81363"/>
                  </a:cubicBezTo>
                  <a:cubicBezTo>
                    <a:pt x="867626" y="88337"/>
                    <a:pt x="872084" y="95311"/>
                    <a:pt x="874314" y="99960"/>
                  </a:cubicBezTo>
                  <a:cubicBezTo>
                    <a:pt x="876543" y="99960"/>
                    <a:pt x="876543" y="102285"/>
                    <a:pt x="878772" y="102285"/>
                  </a:cubicBezTo>
                  <a:cubicBezTo>
                    <a:pt x="878772" y="104609"/>
                    <a:pt x="878772" y="104609"/>
                    <a:pt x="878772" y="106934"/>
                  </a:cubicBezTo>
                  <a:cubicBezTo>
                    <a:pt x="876543" y="113908"/>
                    <a:pt x="876543" y="120882"/>
                    <a:pt x="876543" y="127856"/>
                  </a:cubicBezTo>
                  <a:cubicBezTo>
                    <a:pt x="881001" y="130180"/>
                    <a:pt x="881001" y="132505"/>
                    <a:pt x="881001" y="137154"/>
                  </a:cubicBezTo>
                  <a:lnTo>
                    <a:pt x="885459" y="139479"/>
                  </a:lnTo>
                  <a:cubicBezTo>
                    <a:pt x="885459" y="141804"/>
                    <a:pt x="885459" y="144128"/>
                    <a:pt x="885459" y="146453"/>
                  </a:cubicBezTo>
                  <a:cubicBezTo>
                    <a:pt x="883230" y="148778"/>
                    <a:pt x="883230" y="148778"/>
                    <a:pt x="881001" y="148778"/>
                  </a:cubicBezTo>
                  <a:cubicBezTo>
                    <a:pt x="907749" y="162726"/>
                    <a:pt x="912207" y="185972"/>
                    <a:pt x="916665" y="213868"/>
                  </a:cubicBezTo>
                  <a:cubicBezTo>
                    <a:pt x="918894" y="216192"/>
                    <a:pt x="921123" y="216192"/>
                    <a:pt x="923352" y="218517"/>
                  </a:cubicBezTo>
                  <a:cubicBezTo>
                    <a:pt x="923352" y="220842"/>
                    <a:pt x="923352" y="223166"/>
                    <a:pt x="923352" y="225491"/>
                  </a:cubicBezTo>
                  <a:cubicBezTo>
                    <a:pt x="921123" y="225491"/>
                    <a:pt x="921123" y="225491"/>
                    <a:pt x="918894" y="225491"/>
                  </a:cubicBezTo>
                  <a:cubicBezTo>
                    <a:pt x="918894" y="230140"/>
                    <a:pt x="918894" y="232465"/>
                    <a:pt x="918894" y="234790"/>
                  </a:cubicBezTo>
                  <a:cubicBezTo>
                    <a:pt x="921123" y="234790"/>
                    <a:pt x="921123" y="234790"/>
                    <a:pt x="923352" y="234790"/>
                  </a:cubicBezTo>
                  <a:cubicBezTo>
                    <a:pt x="925581" y="241764"/>
                    <a:pt x="927810" y="244088"/>
                    <a:pt x="930039" y="244088"/>
                  </a:cubicBezTo>
                  <a:cubicBezTo>
                    <a:pt x="930039" y="246413"/>
                    <a:pt x="930039" y="248738"/>
                    <a:pt x="930039" y="251062"/>
                  </a:cubicBezTo>
                  <a:cubicBezTo>
                    <a:pt x="927810" y="251062"/>
                    <a:pt x="925581" y="253387"/>
                    <a:pt x="923352" y="253387"/>
                  </a:cubicBezTo>
                  <a:cubicBezTo>
                    <a:pt x="923352" y="271984"/>
                    <a:pt x="923352" y="288257"/>
                    <a:pt x="923352" y="304529"/>
                  </a:cubicBezTo>
                  <a:cubicBezTo>
                    <a:pt x="925581" y="306854"/>
                    <a:pt x="927810" y="306854"/>
                    <a:pt x="930039" y="309178"/>
                  </a:cubicBezTo>
                  <a:cubicBezTo>
                    <a:pt x="930039" y="311503"/>
                    <a:pt x="930039" y="313828"/>
                    <a:pt x="930039" y="316152"/>
                  </a:cubicBezTo>
                  <a:cubicBezTo>
                    <a:pt x="927810" y="316152"/>
                    <a:pt x="925581" y="318477"/>
                    <a:pt x="923352" y="318477"/>
                  </a:cubicBezTo>
                  <a:cubicBezTo>
                    <a:pt x="923352" y="320802"/>
                    <a:pt x="923352" y="323126"/>
                    <a:pt x="923352" y="325451"/>
                  </a:cubicBezTo>
                  <a:lnTo>
                    <a:pt x="932268" y="325451"/>
                  </a:lnTo>
                  <a:cubicBezTo>
                    <a:pt x="932268" y="330100"/>
                    <a:pt x="932268" y="332425"/>
                    <a:pt x="932268" y="334750"/>
                  </a:cubicBezTo>
                  <a:cubicBezTo>
                    <a:pt x="938955" y="334750"/>
                    <a:pt x="943413" y="334750"/>
                    <a:pt x="947871" y="334750"/>
                  </a:cubicBezTo>
                  <a:cubicBezTo>
                    <a:pt x="947871" y="283607"/>
                    <a:pt x="947871" y="230140"/>
                    <a:pt x="947871" y="178998"/>
                  </a:cubicBezTo>
                  <a:cubicBezTo>
                    <a:pt x="967932" y="174349"/>
                    <a:pt x="985764" y="172024"/>
                    <a:pt x="1005825" y="167375"/>
                  </a:cubicBezTo>
                  <a:cubicBezTo>
                    <a:pt x="1016970" y="167375"/>
                    <a:pt x="1028115" y="167375"/>
                    <a:pt x="1037031" y="167375"/>
                  </a:cubicBezTo>
                  <a:cubicBezTo>
                    <a:pt x="1037031" y="137154"/>
                    <a:pt x="1037031" y="104609"/>
                    <a:pt x="1037031" y="74389"/>
                  </a:cubicBezTo>
                  <a:cubicBezTo>
                    <a:pt x="1059322" y="53467"/>
                    <a:pt x="1103902" y="53467"/>
                    <a:pt x="1123963" y="74389"/>
                  </a:cubicBezTo>
                  <a:cubicBezTo>
                    <a:pt x="1123963" y="153427"/>
                    <a:pt x="1123963" y="232465"/>
                    <a:pt x="1123963" y="313828"/>
                  </a:cubicBezTo>
                  <a:cubicBezTo>
                    <a:pt x="1135108" y="313828"/>
                    <a:pt x="1146253" y="313828"/>
                    <a:pt x="1155169" y="313828"/>
                  </a:cubicBezTo>
                  <a:cubicBezTo>
                    <a:pt x="1155169" y="271984"/>
                    <a:pt x="1155169" y="232465"/>
                    <a:pt x="1155169" y="192946"/>
                  </a:cubicBezTo>
                  <a:cubicBezTo>
                    <a:pt x="1179688" y="192946"/>
                    <a:pt x="1204207" y="192946"/>
                    <a:pt x="1228726" y="192946"/>
                  </a:cubicBezTo>
                  <a:cubicBezTo>
                    <a:pt x="1233185" y="199920"/>
                    <a:pt x="1237643" y="206894"/>
                    <a:pt x="1242101" y="213868"/>
                  </a:cubicBezTo>
                  <a:cubicBezTo>
                    <a:pt x="1242101" y="248738"/>
                    <a:pt x="1242101" y="281283"/>
                    <a:pt x="1242101" y="313828"/>
                  </a:cubicBezTo>
                  <a:cubicBezTo>
                    <a:pt x="1246559" y="313828"/>
                    <a:pt x="1248788" y="313828"/>
                    <a:pt x="1253246" y="313828"/>
                  </a:cubicBezTo>
                  <a:lnTo>
                    <a:pt x="1264391" y="323126"/>
                  </a:lnTo>
                  <a:cubicBezTo>
                    <a:pt x="1266620" y="323126"/>
                    <a:pt x="1268849" y="323126"/>
                    <a:pt x="1271078" y="323126"/>
                  </a:cubicBezTo>
                  <a:cubicBezTo>
                    <a:pt x="1271078" y="327776"/>
                    <a:pt x="1271078" y="330100"/>
                    <a:pt x="1271078" y="334750"/>
                  </a:cubicBezTo>
                  <a:cubicBezTo>
                    <a:pt x="1273307" y="334750"/>
                    <a:pt x="1275536" y="334750"/>
                    <a:pt x="1277765" y="334750"/>
                  </a:cubicBezTo>
                  <a:cubicBezTo>
                    <a:pt x="1277765" y="327776"/>
                    <a:pt x="1277765" y="320802"/>
                    <a:pt x="1277765" y="313828"/>
                  </a:cubicBezTo>
                  <a:lnTo>
                    <a:pt x="1286681" y="313828"/>
                  </a:lnTo>
                  <a:lnTo>
                    <a:pt x="1286681" y="304529"/>
                  </a:lnTo>
                  <a:cubicBezTo>
                    <a:pt x="1293368" y="304529"/>
                    <a:pt x="1297826" y="304529"/>
                    <a:pt x="1302284" y="304529"/>
                  </a:cubicBezTo>
                  <a:lnTo>
                    <a:pt x="1302284" y="313828"/>
                  </a:lnTo>
                  <a:cubicBezTo>
                    <a:pt x="1306742" y="313828"/>
                    <a:pt x="1313429" y="313828"/>
                    <a:pt x="1320116" y="313828"/>
                  </a:cubicBezTo>
                  <a:cubicBezTo>
                    <a:pt x="1322345" y="311503"/>
                    <a:pt x="1324574" y="306854"/>
                    <a:pt x="1326803" y="304529"/>
                  </a:cubicBezTo>
                  <a:cubicBezTo>
                    <a:pt x="1337948" y="304529"/>
                    <a:pt x="1349093" y="304529"/>
                    <a:pt x="1360238" y="304529"/>
                  </a:cubicBezTo>
                  <a:cubicBezTo>
                    <a:pt x="1360238" y="309178"/>
                    <a:pt x="1360238" y="316152"/>
                    <a:pt x="1360238" y="320802"/>
                  </a:cubicBezTo>
                  <a:cubicBezTo>
                    <a:pt x="1364696" y="320802"/>
                    <a:pt x="1369154" y="320802"/>
                    <a:pt x="1373612" y="320802"/>
                  </a:cubicBezTo>
                  <a:cubicBezTo>
                    <a:pt x="1373612" y="320809"/>
                    <a:pt x="1373612" y="321634"/>
                    <a:pt x="1373612" y="423086"/>
                  </a:cubicBezTo>
                  <a:cubicBezTo>
                    <a:pt x="1373597" y="423086"/>
                    <a:pt x="1368914" y="423086"/>
                    <a:pt x="0" y="423086"/>
                  </a:cubicBezTo>
                  <a:lnTo>
                    <a:pt x="45065" y="345031"/>
                  </a:lnTo>
                  <a:cubicBezTo>
                    <a:pt x="58273" y="343927"/>
                    <a:pt x="71508" y="342825"/>
                    <a:pt x="85243" y="341723"/>
                  </a:cubicBezTo>
                  <a:cubicBezTo>
                    <a:pt x="85243" y="330100"/>
                    <a:pt x="85243" y="320802"/>
                    <a:pt x="85243" y="309178"/>
                  </a:cubicBezTo>
                  <a:cubicBezTo>
                    <a:pt x="100846" y="309178"/>
                    <a:pt x="116449" y="309178"/>
                    <a:pt x="129823" y="309178"/>
                  </a:cubicBezTo>
                  <a:cubicBezTo>
                    <a:pt x="129823" y="302204"/>
                    <a:pt x="129823" y="297555"/>
                    <a:pt x="129823" y="290581"/>
                  </a:cubicBezTo>
                  <a:cubicBezTo>
                    <a:pt x="161030" y="290581"/>
                    <a:pt x="192236" y="290581"/>
                    <a:pt x="223442" y="290581"/>
                  </a:cubicBezTo>
                  <a:cubicBezTo>
                    <a:pt x="223442" y="295230"/>
                    <a:pt x="223442" y="297555"/>
                    <a:pt x="223442" y="302204"/>
                  </a:cubicBezTo>
                  <a:cubicBezTo>
                    <a:pt x="243503" y="302204"/>
                    <a:pt x="263564" y="302204"/>
                    <a:pt x="283625" y="302204"/>
                  </a:cubicBezTo>
                  <a:cubicBezTo>
                    <a:pt x="283625" y="304529"/>
                    <a:pt x="283625" y="306854"/>
                    <a:pt x="283625" y="309178"/>
                  </a:cubicBezTo>
                  <a:cubicBezTo>
                    <a:pt x="288083" y="309178"/>
                    <a:pt x="294770" y="309178"/>
                    <a:pt x="301457" y="309178"/>
                  </a:cubicBezTo>
                  <a:cubicBezTo>
                    <a:pt x="301457" y="311503"/>
                    <a:pt x="301457" y="313828"/>
                    <a:pt x="301457" y="316152"/>
                  </a:cubicBezTo>
                  <a:cubicBezTo>
                    <a:pt x="305915" y="316152"/>
                    <a:pt x="312602" y="316152"/>
                    <a:pt x="317060" y="316152"/>
                  </a:cubicBezTo>
                  <a:cubicBezTo>
                    <a:pt x="317060" y="281283"/>
                    <a:pt x="317060" y="246413"/>
                    <a:pt x="317060" y="211543"/>
                  </a:cubicBezTo>
                  <a:cubicBezTo>
                    <a:pt x="332663" y="206894"/>
                    <a:pt x="348267" y="202245"/>
                    <a:pt x="363870" y="197595"/>
                  </a:cubicBezTo>
                  <a:cubicBezTo>
                    <a:pt x="392847" y="197595"/>
                    <a:pt x="421824" y="197595"/>
                    <a:pt x="450801" y="197595"/>
                  </a:cubicBezTo>
                  <a:cubicBezTo>
                    <a:pt x="450801" y="141804"/>
                    <a:pt x="450801" y="86012"/>
                    <a:pt x="450801" y="30221"/>
                  </a:cubicBezTo>
                  <a:cubicBezTo>
                    <a:pt x="457488" y="25571"/>
                    <a:pt x="466404" y="23247"/>
                    <a:pt x="475320" y="18597"/>
                  </a:cubicBezTo>
                  <a:cubicBezTo>
                    <a:pt x="510984" y="13948"/>
                    <a:pt x="546649" y="6974"/>
                    <a:pt x="5823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F85FD0D0-E901-454E-A65D-D3FF086E6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462" y="3960615"/>
              <a:ext cx="2268866" cy="404489"/>
            </a:xfrm>
            <a:custGeom>
              <a:avLst/>
              <a:gdLst/>
              <a:ahLst/>
              <a:cxnLst/>
              <a:rect l="l" t="t" r="r" b="b"/>
              <a:pathLst>
                <a:path w="2268866" h="404489">
                  <a:moveTo>
                    <a:pt x="1486751" y="0"/>
                  </a:moveTo>
                  <a:cubicBezTo>
                    <a:pt x="1486751" y="0"/>
                    <a:pt x="1486751" y="0"/>
                    <a:pt x="1524645" y="0"/>
                  </a:cubicBezTo>
                  <a:cubicBezTo>
                    <a:pt x="1524645" y="0"/>
                    <a:pt x="1524645" y="0"/>
                    <a:pt x="1524645" y="1744"/>
                  </a:cubicBezTo>
                  <a:lnTo>
                    <a:pt x="1524645" y="13948"/>
                  </a:lnTo>
                  <a:cubicBezTo>
                    <a:pt x="1524645" y="13948"/>
                    <a:pt x="1524645" y="13948"/>
                    <a:pt x="1562538" y="13948"/>
                  </a:cubicBezTo>
                  <a:cubicBezTo>
                    <a:pt x="1562538" y="13948"/>
                    <a:pt x="1562538" y="13948"/>
                    <a:pt x="1562538" y="104609"/>
                  </a:cubicBezTo>
                  <a:cubicBezTo>
                    <a:pt x="1562538" y="104609"/>
                    <a:pt x="1562538" y="104609"/>
                    <a:pt x="1563931" y="104609"/>
                  </a:cubicBezTo>
                  <a:lnTo>
                    <a:pt x="1573683" y="104609"/>
                  </a:lnTo>
                  <a:cubicBezTo>
                    <a:pt x="1573683" y="104609"/>
                    <a:pt x="1573683" y="104609"/>
                    <a:pt x="1573683" y="237114"/>
                  </a:cubicBezTo>
                  <a:cubicBezTo>
                    <a:pt x="1573683" y="237114"/>
                    <a:pt x="1573683" y="237114"/>
                    <a:pt x="1575912" y="237114"/>
                  </a:cubicBezTo>
                  <a:lnTo>
                    <a:pt x="1591515" y="237114"/>
                  </a:lnTo>
                  <a:cubicBezTo>
                    <a:pt x="1591515" y="237114"/>
                    <a:pt x="1591515" y="237114"/>
                    <a:pt x="1591515" y="151102"/>
                  </a:cubicBezTo>
                  <a:cubicBezTo>
                    <a:pt x="1591515" y="151102"/>
                    <a:pt x="1591515" y="151102"/>
                    <a:pt x="1592351" y="150521"/>
                  </a:cubicBezTo>
                  <a:lnTo>
                    <a:pt x="1598202" y="146453"/>
                  </a:lnTo>
                  <a:cubicBezTo>
                    <a:pt x="1602660" y="146453"/>
                    <a:pt x="1602660" y="146453"/>
                    <a:pt x="1602660" y="147615"/>
                  </a:cubicBezTo>
                  <a:lnTo>
                    <a:pt x="1602660" y="155752"/>
                  </a:lnTo>
                  <a:cubicBezTo>
                    <a:pt x="1602660" y="155752"/>
                    <a:pt x="1602660" y="155752"/>
                    <a:pt x="1604889" y="154589"/>
                  </a:cubicBezTo>
                  <a:lnTo>
                    <a:pt x="1620492" y="146453"/>
                  </a:lnTo>
                  <a:cubicBezTo>
                    <a:pt x="1620492" y="146453"/>
                    <a:pt x="1620492" y="146453"/>
                    <a:pt x="1622443" y="146453"/>
                  </a:cubicBezTo>
                  <a:lnTo>
                    <a:pt x="1636095" y="146453"/>
                  </a:lnTo>
                  <a:cubicBezTo>
                    <a:pt x="1636095" y="146453"/>
                    <a:pt x="1636095" y="146453"/>
                    <a:pt x="1636095" y="304529"/>
                  </a:cubicBezTo>
                  <a:cubicBezTo>
                    <a:pt x="1636095" y="304529"/>
                    <a:pt x="1636095" y="304529"/>
                    <a:pt x="1667302" y="309179"/>
                  </a:cubicBezTo>
                  <a:cubicBezTo>
                    <a:pt x="1667302" y="306854"/>
                    <a:pt x="1667302" y="304529"/>
                    <a:pt x="1667302" y="302205"/>
                  </a:cubicBezTo>
                  <a:cubicBezTo>
                    <a:pt x="1678447" y="302205"/>
                    <a:pt x="1689592" y="302205"/>
                    <a:pt x="1700737" y="302205"/>
                  </a:cubicBezTo>
                  <a:cubicBezTo>
                    <a:pt x="1700737" y="290581"/>
                    <a:pt x="1700737" y="281283"/>
                    <a:pt x="1700737" y="271984"/>
                  </a:cubicBezTo>
                  <a:lnTo>
                    <a:pt x="1709653" y="271984"/>
                  </a:lnTo>
                  <a:cubicBezTo>
                    <a:pt x="1709653" y="258036"/>
                    <a:pt x="1709653" y="246413"/>
                    <a:pt x="1709653" y="232465"/>
                  </a:cubicBezTo>
                  <a:cubicBezTo>
                    <a:pt x="1711882" y="232465"/>
                    <a:pt x="1714111" y="232465"/>
                    <a:pt x="1716340" y="232465"/>
                  </a:cubicBezTo>
                  <a:cubicBezTo>
                    <a:pt x="1716340" y="218517"/>
                    <a:pt x="1716340" y="206894"/>
                    <a:pt x="1716340" y="192946"/>
                  </a:cubicBezTo>
                  <a:cubicBezTo>
                    <a:pt x="1720798" y="192946"/>
                    <a:pt x="1725256" y="192946"/>
                    <a:pt x="1731943" y="192946"/>
                  </a:cubicBezTo>
                  <a:cubicBezTo>
                    <a:pt x="1747546" y="188297"/>
                    <a:pt x="1765378" y="178998"/>
                    <a:pt x="1780981" y="172024"/>
                  </a:cubicBezTo>
                  <a:cubicBezTo>
                    <a:pt x="1783210" y="165050"/>
                    <a:pt x="1783210" y="158076"/>
                    <a:pt x="1783210" y="151102"/>
                  </a:cubicBezTo>
                  <a:cubicBezTo>
                    <a:pt x="1785439" y="158076"/>
                    <a:pt x="1785439" y="165050"/>
                    <a:pt x="1787668" y="172024"/>
                  </a:cubicBezTo>
                  <a:cubicBezTo>
                    <a:pt x="1805500" y="181323"/>
                    <a:pt x="1821103" y="190621"/>
                    <a:pt x="1838935" y="199920"/>
                  </a:cubicBezTo>
                  <a:cubicBezTo>
                    <a:pt x="1838935" y="197601"/>
                    <a:pt x="1838935" y="195283"/>
                    <a:pt x="1838935" y="195271"/>
                  </a:cubicBezTo>
                  <a:cubicBezTo>
                    <a:pt x="1843393" y="195271"/>
                    <a:pt x="1847852" y="195271"/>
                    <a:pt x="1852310" y="195271"/>
                  </a:cubicBezTo>
                  <a:cubicBezTo>
                    <a:pt x="1852310" y="206894"/>
                    <a:pt x="1852310" y="220842"/>
                    <a:pt x="1852310" y="232465"/>
                  </a:cubicBezTo>
                  <a:cubicBezTo>
                    <a:pt x="1854539" y="232465"/>
                    <a:pt x="1856768" y="232465"/>
                    <a:pt x="1858997" y="232465"/>
                  </a:cubicBezTo>
                  <a:cubicBezTo>
                    <a:pt x="1858997" y="246413"/>
                    <a:pt x="1858997" y="260361"/>
                    <a:pt x="1858997" y="276633"/>
                  </a:cubicBezTo>
                  <a:cubicBezTo>
                    <a:pt x="1861226" y="276633"/>
                    <a:pt x="1863455" y="276633"/>
                    <a:pt x="1865684" y="276633"/>
                  </a:cubicBezTo>
                  <a:cubicBezTo>
                    <a:pt x="1865684" y="283607"/>
                    <a:pt x="1865684" y="290581"/>
                    <a:pt x="1865684" y="297555"/>
                  </a:cubicBezTo>
                  <a:cubicBezTo>
                    <a:pt x="1870142" y="297555"/>
                    <a:pt x="1874600" y="297555"/>
                    <a:pt x="1879058" y="297555"/>
                  </a:cubicBezTo>
                  <a:cubicBezTo>
                    <a:pt x="1879058" y="309179"/>
                    <a:pt x="1879058" y="318477"/>
                    <a:pt x="1879058" y="330100"/>
                  </a:cubicBezTo>
                  <a:cubicBezTo>
                    <a:pt x="1908035" y="327776"/>
                    <a:pt x="1934783" y="325451"/>
                    <a:pt x="1963760" y="323126"/>
                  </a:cubicBezTo>
                  <a:cubicBezTo>
                    <a:pt x="1963760" y="311503"/>
                    <a:pt x="1963760" y="302205"/>
                    <a:pt x="1963760" y="290581"/>
                  </a:cubicBezTo>
                  <a:cubicBezTo>
                    <a:pt x="1979363" y="290581"/>
                    <a:pt x="1994966" y="290581"/>
                    <a:pt x="2008340" y="290581"/>
                  </a:cubicBezTo>
                  <a:cubicBezTo>
                    <a:pt x="2008340" y="283607"/>
                    <a:pt x="2008340" y="278958"/>
                    <a:pt x="2008340" y="271984"/>
                  </a:cubicBezTo>
                  <a:cubicBezTo>
                    <a:pt x="2039547" y="271984"/>
                    <a:pt x="2070753" y="271984"/>
                    <a:pt x="2101959" y="271984"/>
                  </a:cubicBezTo>
                  <a:cubicBezTo>
                    <a:pt x="2101959" y="276633"/>
                    <a:pt x="2101959" y="278958"/>
                    <a:pt x="2101959" y="283607"/>
                  </a:cubicBezTo>
                  <a:cubicBezTo>
                    <a:pt x="2122020" y="283607"/>
                    <a:pt x="2142081" y="283607"/>
                    <a:pt x="2162142" y="283607"/>
                  </a:cubicBezTo>
                  <a:cubicBezTo>
                    <a:pt x="2162142" y="285932"/>
                    <a:pt x="2162142" y="288257"/>
                    <a:pt x="2162142" y="290581"/>
                  </a:cubicBezTo>
                  <a:cubicBezTo>
                    <a:pt x="2166600" y="290581"/>
                    <a:pt x="2173287" y="290581"/>
                    <a:pt x="2179974" y="290581"/>
                  </a:cubicBezTo>
                  <a:cubicBezTo>
                    <a:pt x="2179974" y="292906"/>
                    <a:pt x="2179974" y="295231"/>
                    <a:pt x="2179974" y="297555"/>
                  </a:cubicBezTo>
                  <a:cubicBezTo>
                    <a:pt x="2184432" y="297555"/>
                    <a:pt x="2191119" y="297555"/>
                    <a:pt x="2195577" y="297555"/>
                  </a:cubicBezTo>
                  <a:cubicBezTo>
                    <a:pt x="2195577" y="290886"/>
                    <a:pt x="2195577" y="284217"/>
                    <a:pt x="2195577" y="277548"/>
                  </a:cubicBezTo>
                  <a:lnTo>
                    <a:pt x="2268866" y="404489"/>
                  </a:lnTo>
                  <a:cubicBezTo>
                    <a:pt x="1787136" y="404489"/>
                    <a:pt x="1069391" y="404489"/>
                    <a:pt x="0" y="404489"/>
                  </a:cubicBezTo>
                  <a:cubicBezTo>
                    <a:pt x="0" y="404489"/>
                    <a:pt x="0" y="404489"/>
                    <a:pt x="0" y="306854"/>
                  </a:cubicBezTo>
                  <a:cubicBezTo>
                    <a:pt x="0" y="306854"/>
                    <a:pt x="0" y="306854"/>
                    <a:pt x="836" y="307435"/>
                  </a:cubicBezTo>
                  <a:lnTo>
                    <a:pt x="6687" y="311503"/>
                  </a:lnTo>
                  <a:cubicBezTo>
                    <a:pt x="6687" y="311503"/>
                    <a:pt x="6687" y="311503"/>
                    <a:pt x="13374" y="281283"/>
                  </a:cubicBezTo>
                  <a:cubicBezTo>
                    <a:pt x="13374" y="281283"/>
                    <a:pt x="13374" y="281283"/>
                    <a:pt x="14210" y="281283"/>
                  </a:cubicBezTo>
                  <a:lnTo>
                    <a:pt x="20061" y="281283"/>
                  </a:lnTo>
                  <a:cubicBezTo>
                    <a:pt x="20061" y="281283"/>
                    <a:pt x="20061" y="281283"/>
                    <a:pt x="28977" y="211543"/>
                  </a:cubicBezTo>
                  <a:lnTo>
                    <a:pt x="24519" y="206894"/>
                  </a:lnTo>
                  <a:cubicBezTo>
                    <a:pt x="24519" y="206894"/>
                    <a:pt x="24519" y="206894"/>
                    <a:pt x="24519" y="206022"/>
                  </a:cubicBezTo>
                  <a:lnTo>
                    <a:pt x="24519" y="199920"/>
                  </a:lnTo>
                  <a:cubicBezTo>
                    <a:pt x="24519" y="199920"/>
                    <a:pt x="24519" y="199920"/>
                    <a:pt x="25355" y="199339"/>
                  </a:cubicBezTo>
                  <a:lnTo>
                    <a:pt x="31206" y="195271"/>
                  </a:lnTo>
                  <a:cubicBezTo>
                    <a:pt x="31206" y="195271"/>
                    <a:pt x="31206" y="195271"/>
                    <a:pt x="31485" y="193527"/>
                  </a:cubicBezTo>
                  <a:lnTo>
                    <a:pt x="33435" y="181323"/>
                  </a:lnTo>
                  <a:cubicBezTo>
                    <a:pt x="33435" y="181323"/>
                    <a:pt x="33435" y="181323"/>
                    <a:pt x="33993" y="183066"/>
                  </a:cubicBezTo>
                  <a:lnTo>
                    <a:pt x="37893" y="195271"/>
                  </a:lnTo>
                  <a:lnTo>
                    <a:pt x="42351" y="199920"/>
                  </a:lnTo>
                  <a:cubicBezTo>
                    <a:pt x="42351" y="199920"/>
                    <a:pt x="42351" y="199920"/>
                    <a:pt x="42351" y="201082"/>
                  </a:cubicBezTo>
                  <a:lnTo>
                    <a:pt x="42351" y="209219"/>
                  </a:lnTo>
                  <a:lnTo>
                    <a:pt x="37893" y="211543"/>
                  </a:lnTo>
                  <a:cubicBezTo>
                    <a:pt x="37893" y="211543"/>
                    <a:pt x="37893" y="211543"/>
                    <a:pt x="49039" y="278958"/>
                  </a:cubicBezTo>
                  <a:cubicBezTo>
                    <a:pt x="49039" y="278958"/>
                    <a:pt x="49039" y="278958"/>
                    <a:pt x="50153" y="278958"/>
                  </a:cubicBezTo>
                  <a:lnTo>
                    <a:pt x="57955" y="278958"/>
                  </a:lnTo>
                  <a:cubicBezTo>
                    <a:pt x="57955" y="278958"/>
                    <a:pt x="57955" y="278958"/>
                    <a:pt x="64642" y="311503"/>
                  </a:cubicBezTo>
                  <a:cubicBezTo>
                    <a:pt x="64642" y="311503"/>
                    <a:pt x="64642" y="311503"/>
                    <a:pt x="98077" y="318477"/>
                  </a:cubicBezTo>
                  <a:cubicBezTo>
                    <a:pt x="98077" y="318477"/>
                    <a:pt x="98077" y="318477"/>
                    <a:pt x="98077" y="278958"/>
                  </a:cubicBezTo>
                  <a:cubicBezTo>
                    <a:pt x="98077" y="278958"/>
                    <a:pt x="98077" y="278958"/>
                    <a:pt x="153802" y="278958"/>
                  </a:cubicBezTo>
                  <a:cubicBezTo>
                    <a:pt x="153802" y="278958"/>
                    <a:pt x="153802" y="278958"/>
                    <a:pt x="176092" y="295231"/>
                  </a:cubicBezTo>
                  <a:cubicBezTo>
                    <a:pt x="176092" y="295231"/>
                    <a:pt x="176092" y="295231"/>
                    <a:pt x="177485" y="295231"/>
                  </a:cubicBezTo>
                  <a:lnTo>
                    <a:pt x="187237" y="295231"/>
                  </a:lnTo>
                  <a:cubicBezTo>
                    <a:pt x="187237" y="295231"/>
                    <a:pt x="187237" y="295231"/>
                    <a:pt x="188630" y="293197"/>
                  </a:cubicBezTo>
                  <a:lnTo>
                    <a:pt x="198382" y="278958"/>
                  </a:lnTo>
                  <a:cubicBezTo>
                    <a:pt x="198382" y="278958"/>
                    <a:pt x="198382" y="278958"/>
                    <a:pt x="200333" y="278958"/>
                  </a:cubicBezTo>
                  <a:lnTo>
                    <a:pt x="213985" y="278958"/>
                  </a:lnTo>
                  <a:cubicBezTo>
                    <a:pt x="213985" y="278958"/>
                    <a:pt x="213985" y="278958"/>
                    <a:pt x="213985" y="344048"/>
                  </a:cubicBezTo>
                  <a:cubicBezTo>
                    <a:pt x="213985" y="344048"/>
                    <a:pt x="213985" y="344048"/>
                    <a:pt x="215100" y="344339"/>
                  </a:cubicBezTo>
                  <a:lnTo>
                    <a:pt x="222901" y="346373"/>
                  </a:lnTo>
                  <a:cubicBezTo>
                    <a:pt x="222901" y="346373"/>
                    <a:pt x="222901" y="346373"/>
                    <a:pt x="222901" y="345211"/>
                  </a:cubicBezTo>
                  <a:lnTo>
                    <a:pt x="222901" y="337074"/>
                  </a:lnTo>
                  <a:cubicBezTo>
                    <a:pt x="222901" y="337074"/>
                    <a:pt x="222901" y="337074"/>
                    <a:pt x="247421" y="337074"/>
                  </a:cubicBezTo>
                  <a:cubicBezTo>
                    <a:pt x="247421" y="337074"/>
                    <a:pt x="247421" y="337074"/>
                    <a:pt x="247421" y="239439"/>
                  </a:cubicBezTo>
                  <a:cubicBezTo>
                    <a:pt x="249650" y="237114"/>
                    <a:pt x="249650" y="237114"/>
                    <a:pt x="300917" y="237114"/>
                  </a:cubicBezTo>
                  <a:cubicBezTo>
                    <a:pt x="300917" y="237114"/>
                    <a:pt x="300917" y="237114"/>
                    <a:pt x="300917" y="235661"/>
                  </a:cubicBezTo>
                  <a:lnTo>
                    <a:pt x="300917" y="225491"/>
                  </a:lnTo>
                  <a:cubicBezTo>
                    <a:pt x="300917" y="225491"/>
                    <a:pt x="300917" y="225491"/>
                    <a:pt x="323207" y="225491"/>
                  </a:cubicBezTo>
                  <a:cubicBezTo>
                    <a:pt x="323207" y="225491"/>
                    <a:pt x="323207" y="225491"/>
                    <a:pt x="323207" y="224329"/>
                  </a:cubicBezTo>
                  <a:lnTo>
                    <a:pt x="323207" y="216193"/>
                  </a:lnTo>
                  <a:cubicBezTo>
                    <a:pt x="323207" y="216193"/>
                    <a:pt x="323207" y="216193"/>
                    <a:pt x="367787" y="216193"/>
                  </a:cubicBezTo>
                  <a:cubicBezTo>
                    <a:pt x="367787" y="216193"/>
                    <a:pt x="367787" y="216193"/>
                    <a:pt x="367787" y="237114"/>
                  </a:cubicBezTo>
                  <a:cubicBezTo>
                    <a:pt x="367787" y="237114"/>
                    <a:pt x="367787" y="237114"/>
                    <a:pt x="370016" y="238277"/>
                  </a:cubicBezTo>
                  <a:lnTo>
                    <a:pt x="385619" y="246413"/>
                  </a:lnTo>
                  <a:cubicBezTo>
                    <a:pt x="385619" y="246413"/>
                    <a:pt x="385619" y="246413"/>
                    <a:pt x="385619" y="276633"/>
                  </a:cubicBezTo>
                  <a:cubicBezTo>
                    <a:pt x="385619" y="276633"/>
                    <a:pt x="385619" y="276633"/>
                    <a:pt x="387012" y="277215"/>
                  </a:cubicBezTo>
                  <a:lnTo>
                    <a:pt x="396764" y="281283"/>
                  </a:lnTo>
                  <a:cubicBezTo>
                    <a:pt x="396764" y="281283"/>
                    <a:pt x="396764" y="281283"/>
                    <a:pt x="396764" y="280121"/>
                  </a:cubicBezTo>
                  <a:lnTo>
                    <a:pt x="396764" y="271984"/>
                  </a:lnTo>
                  <a:cubicBezTo>
                    <a:pt x="396764" y="271984"/>
                    <a:pt x="396764" y="271984"/>
                    <a:pt x="397879" y="271984"/>
                  </a:cubicBezTo>
                  <a:lnTo>
                    <a:pt x="405681" y="271984"/>
                  </a:lnTo>
                  <a:cubicBezTo>
                    <a:pt x="405681" y="271984"/>
                    <a:pt x="405681" y="271984"/>
                    <a:pt x="405681" y="271112"/>
                  </a:cubicBezTo>
                  <a:lnTo>
                    <a:pt x="405681" y="265010"/>
                  </a:lnTo>
                  <a:cubicBezTo>
                    <a:pt x="405681" y="265010"/>
                    <a:pt x="405681" y="265010"/>
                    <a:pt x="404566" y="265010"/>
                  </a:cubicBezTo>
                  <a:lnTo>
                    <a:pt x="396764" y="265010"/>
                  </a:lnTo>
                  <a:cubicBezTo>
                    <a:pt x="396764" y="265010"/>
                    <a:pt x="396764" y="265010"/>
                    <a:pt x="396764" y="263848"/>
                  </a:cubicBezTo>
                  <a:lnTo>
                    <a:pt x="396764" y="255712"/>
                  </a:lnTo>
                  <a:cubicBezTo>
                    <a:pt x="396764" y="255712"/>
                    <a:pt x="396764" y="255712"/>
                    <a:pt x="397879" y="255712"/>
                  </a:cubicBezTo>
                  <a:lnTo>
                    <a:pt x="405681" y="255712"/>
                  </a:lnTo>
                  <a:cubicBezTo>
                    <a:pt x="405681" y="255712"/>
                    <a:pt x="405681" y="255712"/>
                    <a:pt x="405681" y="254549"/>
                  </a:cubicBezTo>
                  <a:lnTo>
                    <a:pt x="405681" y="246413"/>
                  </a:lnTo>
                  <a:cubicBezTo>
                    <a:pt x="405681" y="246413"/>
                    <a:pt x="405681" y="246413"/>
                    <a:pt x="404566" y="246413"/>
                  </a:cubicBezTo>
                  <a:lnTo>
                    <a:pt x="396764" y="246413"/>
                  </a:lnTo>
                  <a:cubicBezTo>
                    <a:pt x="396764" y="246413"/>
                    <a:pt x="396764" y="246413"/>
                    <a:pt x="396764" y="245251"/>
                  </a:cubicBezTo>
                  <a:lnTo>
                    <a:pt x="396764" y="237114"/>
                  </a:lnTo>
                  <a:cubicBezTo>
                    <a:pt x="396764" y="237114"/>
                    <a:pt x="396764" y="237114"/>
                    <a:pt x="397879" y="237114"/>
                  </a:cubicBezTo>
                  <a:lnTo>
                    <a:pt x="405681" y="237114"/>
                  </a:lnTo>
                  <a:cubicBezTo>
                    <a:pt x="405681" y="237114"/>
                    <a:pt x="405681" y="237114"/>
                    <a:pt x="405681" y="236243"/>
                  </a:cubicBezTo>
                  <a:lnTo>
                    <a:pt x="405681" y="230141"/>
                  </a:lnTo>
                  <a:cubicBezTo>
                    <a:pt x="405681" y="230141"/>
                    <a:pt x="405681" y="230141"/>
                    <a:pt x="404566" y="230141"/>
                  </a:cubicBezTo>
                  <a:lnTo>
                    <a:pt x="396764" y="230141"/>
                  </a:lnTo>
                  <a:cubicBezTo>
                    <a:pt x="396764" y="230141"/>
                    <a:pt x="396764" y="230141"/>
                    <a:pt x="396764" y="228978"/>
                  </a:cubicBezTo>
                  <a:lnTo>
                    <a:pt x="396764" y="220842"/>
                  </a:lnTo>
                  <a:cubicBezTo>
                    <a:pt x="396764" y="220842"/>
                    <a:pt x="396764" y="220842"/>
                    <a:pt x="397879" y="220842"/>
                  </a:cubicBezTo>
                  <a:lnTo>
                    <a:pt x="405681" y="220842"/>
                  </a:lnTo>
                  <a:cubicBezTo>
                    <a:pt x="405681" y="220842"/>
                    <a:pt x="405681" y="220842"/>
                    <a:pt x="405681" y="219680"/>
                  </a:cubicBezTo>
                  <a:lnTo>
                    <a:pt x="405681" y="211543"/>
                  </a:lnTo>
                  <a:cubicBezTo>
                    <a:pt x="405681" y="211543"/>
                    <a:pt x="405681" y="211543"/>
                    <a:pt x="404566" y="211543"/>
                  </a:cubicBezTo>
                  <a:lnTo>
                    <a:pt x="396764" y="211543"/>
                  </a:lnTo>
                  <a:cubicBezTo>
                    <a:pt x="396764" y="211543"/>
                    <a:pt x="396764" y="211543"/>
                    <a:pt x="396764" y="210672"/>
                  </a:cubicBezTo>
                  <a:lnTo>
                    <a:pt x="396764" y="204569"/>
                  </a:lnTo>
                  <a:cubicBezTo>
                    <a:pt x="396764" y="204569"/>
                    <a:pt x="396764" y="204569"/>
                    <a:pt x="397879" y="204569"/>
                  </a:cubicBezTo>
                  <a:lnTo>
                    <a:pt x="405681" y="204569"/>
                  </a:lnTo>
                  <a:cubicBezTo>
                    <a:pt x="405681" y="204569"/>
                    <a:pt x="405681" y="204569"/>
                    <a:pt x="405681" y="203407"/>
                  </a:cubicBezTo>
                  <a:lnTo>
                    <a:pt x="405681" y="195271"/>
                  </a:lnTo>
                  <a:cubicBezTo>
                    <a:pt x="405681" y="195271"/>
                    <a:pt x="405681" y="195271"/>
                    <a:pt x="404566" y="195271"/>
                  </a:cubicBezTo>
                  <a:lnTo>
                    <a:pt x="396764" y="195271"/>
                  </a:lnTo>
                  <a:cubicBezTo>
                    <a:pt x="396764" y="195271"/>
                    <a:pt x="396764" y="195271"/>
                    <a:pt x="396764" y="194109"/>
                  </a:cubicBezTo>
                  <a:lnTo>
                    <a:pt x="396764" y="185972"/>
                  </a:lnTo>
                  <a:cubicBezTo>
                    <a:pt x="396764" y="185972"/>
                    <a:pt x="396764" y="185972"/>
                    <a:pt x="397879" y="185972"/>
                  </a:cubicBezTo>
                  <a:lnTo>
                    <a:pt x="405681" y="185972"/>
                  </a:lnTo>
                  <a:cubicBezTo>
                    <a:pt x="405681" y="185972"/>
                    <a:pt x="405681" y="185972"/>
                    <a:pt x="405681" y="184810"/>
                  </a:cubicBezTo>
                  <a:lnTo>
                    <a:pt x="405681" y="176674"/>
                  </a:lnTo>
                  <a:cubicBezTo>
                    <a:pt x="405681" y="176674"/>
                    <a:pt x="405681" y="176674"/>
                    <a:pt x="404566" y="176674"/>
                  </a:cubicBezTo>
                  <a:lnTo>
                    <a:pt x="396764" y="176674"/>
                  </a:lnTo>
                  <a:cubicBezTo>
                    <a:pt x="396764" y="176674"/>
                    <a:pt x="396764" y="176674"/>
                    <a:pt x="396764" y="175802"/>
                  </a:cubicBezTo>
                  <a:lnTo>
                    <a:pt x="396764" y="169700"/>
                  </a:lnTo>
                  <a:cubicBezTo>
                    <a:pt x="396764" y="169700"/>
                    <a:pt x="396764" y="169700"/>
                    <a:pt x="397879" y="169700"/>
                  </a:cubicBezTo>
                  <a:lnTo>
                    <a:pt x="405681" y="169700"/>
                  </a:lnTo>
                  <a:cubicBezTo>
                    <a:pt x="405681" y="169700"/>
                    <a:pt x="405681" y="169700"/>
                    <a:pt x="405681" y="168537"/>
                  </a:cubicBezTo>
                  <a:lnTo>
                    <a:pt x="405681" y="160401"/>
                  </a:lnTo>
                  <a:cubicBezTo>
                    <a:pt x="405681" y="160401"/>
                    <a:pt x="405681" y="160401"/>
                    <a:pt x="404566" y="160401"/>
                  </a:cubicBezTo>
                  <a:lnTo>
                    <a:pt x="396764" y="160401"/>
                  </a:lnTo>
                  <a:cubicBezTo>
                    <a:pt x="396764" y="160401"/>
                    <a:pt x="396764" y="160401"/>
                    <a:pt x="396764" y="159239"/>
                  </a:cubicBezTo>
                  <a:lnTo>
                    <a:pt x="396764" y="151102"/>
                  </a:lnTo>
                  <a:cubicBezTo>
                    <a:pt x="396764" y="151102"/>
                    <a:pt x="396764" y="151102"/>
                    <a:pt x="397879" y="151102"/>
                  </a:cubicBezTo>
                  <a:lnTo>
                    <a:pt x="405681" y="151102"/>
                  </a:lnTo>
                  <a:cubicBezTo>
                    <a:pt x="405681" y="151102"/>
                    <a:pt x="405681" y="151102"/>
                    <a:pt x="405681" y="150231"/>
                  </a:cubicBezTo>
                  <a:lnTo>
                    <a:pt x="405681" y="144129"/>
                  </a:lnTo>
                  <a:cubicBezTo>
                    <a:pt x="405681" y="144129"/>
                    <a:pt x="405681" y="144129"/>
                    <a:pt x="404566" y="144129"/>
                  </a:cubicBezTo>
                  <a:lnTo>
                    <a:pt x="396764" y="144129"/>
                  </a:lnTo>
                  <a:cubicBezTo>
                    <a:pt x="396764" y="144129"/>
                    <a:pt x="396764" y="144129"/>
                    <a:pt x="396764" y="142966"/>
                  </a:cubicBezTo>
                  <a:lnTo>
                    <a:pt x="396764" y="134830"/>
                  </a:lnTo>
                  <a:cubicBezTo>
                    <a:pt x="396764" y="134830"/>
                    <a:pt x="396764" y="134830"/>
                    <a:pt x="397879" y="134830"/>
                  </a:cubicBezTo>
                  <a:lnTo>
                    <a:pt x="405681" y="134830"/>
                  </a:lnTo>
                  <a:cubicBezTo>
                    <a:pt x="405681" y="134830"/>
                    <a:pt x="405681" y="134830"/>
                    <a:pt x="405681" y="133668"/>
                  </a:cubicBezTo>
                  <a:lnTo>
                    <a:pt x="405681" y="125531"/>
                  </a:lnTo>
                  <a:cubicBezTo>
                    <a:pt x="405681" y="125531"/>
                    <a:pt x="405681" y="125531"/>
                    <a:pt x="404566" y="125531"/>
                  </a:cubicBezTo>
                  <a:lnTo>
                    <a:pt x="396764" y="125531"/>
                  </a:lnTo>
                  <a:cubicBezTo>
                    <a:pt x="396764" y="125531"/>
                    <a:pt x="396764" y="125531"/>
                    <a:pt x="396764" y="124369"/>
                  </a:cubicBezTo>
                  <a:lnTo>
                    <a:pt x="396764" y="116233"/>
                  </a:lnTo>
                  <a:cubicBezTo>
                    <a:pt x="396764" y="116233"/>
                    <a:pt x="396764" y="116233"/>
                    <a:pt x="397879" y="116233"/>
                  </a:cubicBezTo>
                  <a:lnTo>
                    <a:pt x="405681" y="116233"/>
                  </a:lnTo>
                  <a:cubicBezTo>
                    <a:pt x="405681" y="116233"/>
                    <a:pt x="405681" y="116233"/>
                    <a:pt x="405681" y="115361"/>
                  </a:cubicBezTo>
                  <a:lnTo>
                    <a:pt x="405681" y="109259"/>
                  </a:lnTo>
                  <a:cubicBezTo>
                    <a:pt x="405681" y="109259"/>
                    <a:pt x="405681" y="109259"/>
                    <a:pt x="404566" y="109259"/>
                  </a:cubicBezTo>
                  <a:lnTo>
                    <a:pt x="396764" y="109259"/>
                  </a:lnTo>
                  <a:cubicBezTo>
                    <a:pt x="396764" y="109259"/>
                    <a:pt x="396764" y="109259"/>
                    <a:pt x="396764" y="108097"/>
                  </a:cubicBezTo>
                  <a:lnTo>
                    <a:pt x="396764" y="99960"/>
                  </a:lnTo>
                  <a:cubicBezTo>
                    <a:pt x="396764" y="99960"/>
                    <a:pt x="396764" y="99960"/>
                    <a:pt x="397879" y="99960"/>
                  </a:cubicBezTo>
                  <a:lnTo>
                    <a:pt x="405681" y="99960"/>
                  </a:lnTo>
                  <a:cubicBezTo>
                    <a:pt x="405681" y="99960"/>
                    <a:pt x="405681" y="99960"/>
                    <a:pt x="405681" y="98798"/>
                  </a:cubicBezTo>
                  <a:lnTo>
                    <a:pt x="405681" y="90662"/>
                  </a:lnTo>
                  <a:cubicBezTo>
                    <a:pt x="405681" y="90662"/>
                    <a:pt x="405681" y="90662"/>
                    <a:pt x="404566" y="90662"/>
                  </a:cubicBezTo>
                  <a:lnTo>
                    <a:pt x="396764" y="90662"/>
                  </a:lnTo>
                  <a:cubicBezTo>
                    <a:pt x="396764" y="90662"/>
                    <a:pt x="396764" y="90662"/>
                    <a:pt x="396764" y="89499"/>
                  </a:cubicBezTo>
                  <a:lnTo>
                    <a:pt x="396764" y="81363"/>
                  </a:lnTo>
                  <a:cubicBezTo>
                    <a:pt x="396764" y="81363"/>
                    <a:pt x="396764" y="81363"/>
                    <a:pt x="397879" y="81363"/>
                  </a:cubicBezTo>
                  <a:lnTo>
                    <a:pt x="405681" y="81363"/>
                  </a:lnTo>
                  <a:cubicBezTo>
                    <a:pt x="405681" y="81363"/>
                    <a:pt x="405681" y="81363"/>
                    <a:pt x="405681" y="80491"/>
                  </a:cubicBezTo>
                  <a:lnTo>
                    <a:pt x="405681" y="74389"/>
                  </a:lnTo>
                  <a:cubicBezTo>
                    <a:pt x="405681" y="74389"/>
                    <a:pt x="405681" y="74389"/>
                    <a:pt x="404566" y="74389"/>
                  </a:cubicBezTo>
                  <a:lnTo>
                    <a:pt x="396764" y="74389"/>
                  </a:lnTo>
                  <a:cubicBezTo>
                    <a:pt x="396764" y="74389"/>
                    <a:pt x="396764" y="74389"/>
                    <a:pt x="396764" y="73227"/>
                  </a:cubicBezTo>
                  <a:lnTo>
                    <a:pt x="396764" y="65090"/>
                  </a:lnTo>
                  <a:cubicBezTo>
                    <a:pt x="396764" y="65090"/>
                    <a:pt x="396764" y="65090"/>
                    <a:pt x="397879" y="65090"/>
                  </a:cubicBezTo>
                  <a:lnTo>
                    <a:pt x="405681" y="65090"/>
                  </a:lnTo>
                  <a:cubicBezTo>
                    <a:pt x="405681" y="65090"/>
                    <a:pt x="405681" y="65090"/>
                    <a:pt x="404566" y="63347"/>
                  </a:cubicBezTo>
                  <a:lnTo>
                    <a:pt x="396764" y="51143"/>
                  </a:lnTo>
                  <a:cubicBezTo>
                    <a:pt x="396764" y="51143"/>
                    <a:pt x="396764" y="51143"/>
                    <a:pt x="396764" y="13948"/>
                  </a:cubicBezTo>
                  <a:cubicBezTo>
                    <a:pt x="396764" y="13948"/>
                    <a:pt x="396764" y="13948"/>
                    <a:pt x="546108" y="13948"/>
                  </a:cubicBezTo>
                  <a:cubicBezTo>
                    <a:pt x="546108" y="13948"/>
                    <a:pt x="546108" y="13948"/>
                    <a:pt x="559482" y="34870"/>
                  </a:cubicBezTo>
                  <a:cubicBezTo>
                    <a:pt x="559482" y="34870"/>
                    <a:pt x="559482" y="34870"/>
                    <a:pt x="559482" y="81363"/>
                  </a:cubicBezTo>
                  <a:cubicBezTo>
                    <a:pt x="559482" y="81363"/>
                    <a:pt x="559482" y="81363"/>
                    <a:pt x="558368" y="81363"/>
                  </a:cubicBezTo>
                  <a:lnTo>
                    <a:pt x="550566" y="81363"/>
                  </a:lnTo>
                  <a:cubicBezTo>
                    <a:pt x="550566" y="81363"/>
                    <a:pt x="550566" y="81363"/>
                    <a:pt x="550566" y="82525"/>
                  </a:cubicBezTo>
                  <a:lnTo>
                    <a:pt x="550566" y="90662"/>
                  </a:lnTo>
                  <a:cubicBezTo>
                    <a:pt x="550566" y="90662"/>
                    <a:pt x="550566" y="90662"/>
                    <a:pt x="551681" y="90662"/>
                  </a:cubicBezTo>
                  <a:lnTo>
                    <a:pt x="559482" y="90662"/>
                  </a:lnTo>
                  <a:cubicBezTo>
                    <a:pt x="559482" y="90662"/>
                    <a:pt x="559482" y="90662"/>
                    <a:pt x="559482" y="91824"/>
                  </a:cubicBezTo>
                  <a:lnTo>
                    <a:pt x="559482" y="99960"/>
                  </a:lnTo>
                  <a:cubicBezTo>
                    <a:pt x="559482" y="99960"/>
                    <a:pt x="559482" y="99960"/>
                    <a:pt x="558368" y="99960"/>
                  </a:cubicBezTo>
                  <a:lnTo>
                    <a:pt x="550566" y="99960"/>
                  </a:lnTo>
                  <a:cubicBezTo>
                    <a:pt x="550566" y="99960"/>
                    <a:pt x="550566" y="99960"/>
                    <a:pt x="550566" y="101122"/>
                  </a:cubicBezTo>
                  <a:lnTo>
                    <a:pt x="550566" y="109259"/>
                  </a:lnTo>
                  <a:cubicBezTo>
                    <a:pt x="550566" y="109259"/>
                    <a:pt x="550566" y="109259"/>
                    <a:pt x="551681" y="109259"/>
                  </a:cubicBezTo>
                  <a:lnTo>
                    <a:pt x="559482" y="109259"/>
                  </a:lnTo>
                  <a:cubicBezTo>
                    <a:pt x="559482" y="109259"/>
                    <a:pt x="559482" y="109259"/>
                    <a:pt x="559482" y="110131"/>
                  </a:cubicBezTo>
                  <a:lnTo>
                    <a:pt x="559482" y="116233"/>
                  </a:lnTo>
                  <a:cubicBezTo>
                    <a:pt x="559482" y="116233"/>
                    <a:pt x="559482" y="116233"/>
                    <a:pt x="558368" y="116233"/>
                  </a:cubicBezTo>
                  <a:lnTo>
                    <a:pt x="550566" y="116233"/>
                  </a:lnTo>
                  <a:cubicBezTo>
                    <a:pt x="550566" y="116233"/>
                    <a:pt x="550566" y="116233"/>
                    <a:pt x="550566" y="117395"/>
                  </a:cubicBezTo>
                  <a:lnTo>
                    <a:pt x="550566" y="125531"/>
                  </a:lnTo>
                  <a:cubicBezTo>
                    <a:pt x="550566" y="125531"/>
                    <a:pt x="550566" y="125531"/>
                    <a:pt x="551681" y="125531"/>
                  </a:cubicBezTo>
                  <a:lnTo>
                    <a:pt x="559482" y="125531"/>
                  </a:lnTo>
                  <a:cubicBezTo>
                    <a:pt x="559482" y="125531"/>
                    <a:pt x="559482" y="125531"/>
                    <a:pt x="559482" y="126694"/>
                  </a:cubicBezTo>
                  <a:lnTo>
                    <a:pt x="559482" y="134830"/>
                  </a:lnTo>
                  <a:cubicBezTo>
                    <a:pt x="559482" y="134830"/>
                    <a:pt x="559482" y="134830"/>
                    <a:pt x="558368" y="134830"/>
                  </a:cubicBezTo>
                  <a:lnTo>
                    <a:pt x="550566" y="134830"/>
                  </a:lnTo>
                  <a:cubicBezTo>
                    <a:pt x="550566" y="134830"/>
                    <a:pt x="550566" y="134830"/>
                    <a:pt x="550566" y="135992"/>
                  </a:cubicBezTo>
                  <a:lnTo>
                    <a:pt x="550566" y="144129"/>
                  </a:lnTo>
                  <a:cubicBezTo>
                    <a:pt x="550566" y="144129"/>
                    <a:pt x="550566" y="144129"/>
                    <a:pt x="551681" y="144129"/>
                  </a:cubicBezTo>
                  <a:lnTo>
                    <a:pt x="559482" y="144129"/>
                  </a:lnTo>
                  <a:cubicBezTo>
                    <a:pt x="559482" y="144129"/>
                    <a:pt x="559482" y="144129"/>
                    <a:pt x="559482" y="145000"/>
                  </a:cubicBezTo>
                  <a:lnTo>
                    <a:pt x="559482" y="151102"/>
                  </a:lnTo>
                  <a:cubicBezTo>
                    <a:pt x="559482" y="151102"/>
                    <a:pt x="559482" y="151102"/>
                    <a:pt x="558368" y="151102"/>
                  </a:cubicBezTo>
                  <a:lnTo>
                    <a:pt x="550566" y="151102"/>
                  </a:lnTo>
                  <a:cubicBezTo>
                    <a:pt x="550566" y="151102"/>
                    <a:pt x="550566" y="151102"/>
                    <a:pt x="550566" y="152265"/>
                  </a:cubicBezTo>
                  <a:lnTo>
                    <a:pt x="550566" y="160401"/>
                  </a:lnTo>
                  <a:cubicBezTo>
                    <a:pt x="550566" y="160401"/>
                    <a:pt x="550566" y="160401"/>
                    <a:pt x="551681" y="160401"/>
                  </a:cubicBezTo>
                  <a:lnTo>
                    <a:pt x="559482" y="160401"/>
                  </a:lnTo>
                  <a:cubicBezTo>
                    <a:pt x="559482" y="160401"/>
                    <a:pt x="559482" y="160401"/>
                    <a:pt x="559482" y="161563"/>
                  </a:cubicBezTo>
                  <a:lnTo>
                    <a:pt x="559482" y="169700"/>
                  </a:lnTo>
                  <a:cubicBezTo>
                    <a:pt x="559482" y="169700"/>
                    <a:pt x="559482" y="169700"/>
                    <a:pt x="558368" y="169700"/>
                  </a:cubicBezTo>
                  <a:lnTo>
                    <a:pt x="550566" y="169700"/>
                  </a:lnTo>
                  <a:cubicBezTo>
                    <a:pt x="550566" y="169700"/>
                    <a:pt x="550566" y="169700"/>
                    <a:pt x="550566" y="170571"/>
                  </a:cubicBezTo>
                  <a:lnTo>
                    <a:pt x="550566" y="176674"/>
                  </a:lnTo>
                  <a:cubicBezTo>
                    <a:pt x="550566" y="176674"/>
                    <a:pt x="550566" y="176674"/>
                    <a:pt x="551681" y="176674"/>
                  </a:cubicBezTo>
                  <a:lnTo>
                    <a:pt x="559482" y="176674"/>
                  </a:lnTo>
                  <a:cubicBezTo>
                    <a:pt x="559482" y="176674"/>
                    <a:pt x="559482" y="176674"/>
                    <a:pt x="559482" y="177836"/>
                  </a:cubicBezTo>
                  <a:lnTo>
                    <a:pt x="559482" y="185972"/>
                  </a:lnTo>
                  <a:cubicBezTo>
                    <a:pt x="559482" y="185972"/>
                    <a:pt x="559482" y="185972"/>
                    <a:pt x="558368" y="185972"/>
                  </a:cubicBezTo>
                  <a:lnTo>
                    <a:pt x="550566" y="185972"/>
                  </a:lnTo>
                  <a:cubicBezTo>
                    <a:pt x="550566" y="185972"/>
                    <a:pt x="550566" y="185972"/>
                    <a:pt x="550566" y="187134"/>
                  </a:cubicBezTo>
                  <a:lnTo>
                    <a:pt x="550566" y="195271"/>
                  </a:lnTo>
                  <a:cubicBezTo>
                    <a:pt x="550566" y="195271"/>
                    <a:pt x="550566" y="195271"/>
                    <a:pt x="551681" y="195271"/>
                  </a:cubicBezTo>
                  <a:lnTo>
                    <a:pt x="559482" y="195271"/>
                  </a:lnTo>
                  <a:cubicBezTo>
                    <a:pt x="559482" y="195271"/>
                    <a:pt x="559482" y="195271"/>
                    <a:pt x="559482" y="196433"/>
                  </a:cubicBezTo>
                  <a:lnTo>
                    <a:pt x="559482" y="204569"/>
                  </a:lnTo>
                  <a:cubicBezTo>
                    <a:pt x="559482" y="204569"/>
                    <a:pt x="559482" y="204569"/>
                    <a:pt x="558368" y="204569"/>
                  </a:cubicBezTo>
                  <a:lnTo>
                    <a:pt x="550566" y="204569"/>
                  </a:lnTo>
                  <a:cubicBezTo>
                    <a:pt x="550566" y="204569"/>
                    <a:pt x="550566" y="204569"/>
                    <a:pt x="550566" y="205441"/>
                  </a:cubicBezTo>
                  <a:lnTo>
                    <a:pt x="550566" y="211543"/>
                  </a:lnTo>
                  <a:cubicBezTo>
                    <a:pt x="550566" y="211543"/>
                    <a:pt x="550566" y="211543"/>
                    <a:pt x="551681" y="211543"/>
                  </a:cubicBezTo>
                  <a:lnTo>
                    <a:pt x="559482" y="211543"/>
                  </a:lnTo>
                  <a:cubicBezTo>
                    <a:pt x="559482" y="211543"/>
                    <a:pt x="559482" y="211543"/>
                    <a:pt x="559482" y="212706"/>
                  </a:cubicBezTo>
                  <a:lnTo>
                    <a:pt x="559482" y="220842"/>
                  </a:lnTo>
                  <a:cubicBezTo>
                    <a:pt x="559482" y="220842"/>
                    <a:pt x="559482" y="220842"/>
                    <a:pt x="558368" y="220842"/>
                  </a:cubicBezTo>
                  <a:lnTo>
                    <a:pt x="550566" y="220842"/>
                  </a:lnTo>
                  <a:cubicBezTo>
                    <a:pt x="550566" y="220842"/>
                    <a:pt x="550566" y="220842"/>
                    <a:pt x="550566" y="222004"/>
                  </a:cubicBezTo>
                  <a:lnTo>
                    <a:pt x="550566" y="230141"/>
                  </a:lnTo>
                  <a:cubicBezTo>
                    <a:pt x="550566" y="230141"/>
                    <a:pt x="550566" y="230141"/>
                    <a:pt x="551681" y="230141"/>
                  </a:cubicBezTo>
                  <a:lnTo>
                    <a:pt x="559482" y="230141"/>
                  </a:lnTo>
                  <a:cubicBezTo>
                    <a:pt x="559482" y="230141"/>
                    <a:pt x="559482" y="230141"/>
                    <a:pt x="559482" y="231012"/>
                  </a:cubicBezTo>
                  <a:lnTo>
                    <a:pt x="559482" y="237114"/>
                  </a:lnTo>
                  <a:cubicBezTo>
                    <a:pt x="559482" y="237114"/>
                    <a:pt x="559482" y="237114"/>
                    <a:pt x="558368" y="237114"/>
                  </a:cubicBezTo>
                  <a:lnTo>
                    <a:pt x="550566" y="237114"/>
                  </a:lnTo>
                  <a:cubicBezTo>
                    <a:pt x="550566" y="237114"/>
                    <a:pt x="550566" y="237114"/>
                    <a:pt x="550566" y="238277"/>
                  </a:cubicBezTo>
                  <a:lnTo>
                    <a:pt x="550566" y="246413"/>
                  </a:lnTo>
                  <a:cubicBezTo>
                    <a:pt x="550566" y="246413"/>
                    <a:pt x="550566" y="246413"/>
                    <a:pt x="551681" y="246413"/>
                  </a:cubicBezTo>
                  <a:lnTo>
                    <a:pt x="559482" y="246413"/>
                  </a:lnTo>
                  <a:cubicBezTo>
                    <a:pt x="559482" y="246413"/>
                    <a:pt x="559482" y="246413"/>
                    <a:pt x="559482" y="247575"/>
                  </a:cubicBezTo>
                  <a:lnTo>
                    <a:pt x="559482" y="255712"/>
                  </a:lnTo>
                  <a:cubicBezTo>
                    <a:pt x="559482" y="255712"/>
                    <a:pt x="559482" y="255712"/>
                    <a:pt x="558368" y="255712"/>
                  </a:cubicBezTo>
                  <a:lnTo>
                    <a:pt x="550566" y="255712"/>
                  </a:lnTo>
                  <a:cubicBezTo>
                    <a:pt x="550566" y="255712"/>
                    <a:pt x="550566" y="255712"/>
                    <a:pt x="550566" y="256874"/>
                  </a:cubicBezTo>
                  <a:lnTo>
                    <a:pt x="550566" y="265010"/>
                  </a:lnTo>
                  <a:cubicBezTo>
                    <a:pt x="550566" y="265010"/>
                    <a:pt x="550566" y="265010"/>
                    <a:pt x="551681" y="265010"/>
                  </a:cubicBezTo>
                  <a:lnTo>
                    <a:pt x="559482" y="265010"/>
                  </a:lnTo>
                  <a:cubicBezTo>
                    <a:pt x="559482" y="265010"/>
                    <a:pt x="559482" y="265010"/>
                    <a:pt x="559482" y="265882"/>
                  </a:cubicBezTo>
                  <a:lnTo>
                    <a:pt x="559482" y="271984"/>
                  </a:lnTo>
                  <a:cubicBezTo>
                    <a:pt x="559482" y="271984"/>
                    <a:pt x="559482" y="271984"/>
                    <a:pt x="558368" y="271984"/>
                  </a:cubicBezTo>
                  <a:lnTo>
                    <a:pt x="550566" y="271984"/>
                  </a:lnTo>
                  <a:cubicBezTo>
                    <a:pt x="550566" y="271984"/>
                    <a:pt x="550566" y="271984"/>
                    <a:pt x="550566" y="273146"/>
                  </a:cubicBezTo>
                  <a:lnTo>
                    <a:pt x="550566" y="281283"/>
                  </a:lnTo>
                  <a:cubicBezTo>
                    <a:pt x="550566" y="281283"/>
                    <a:pt x="550566" y="281283"/>
                    <a:pt x="575085" y="302205"/>
                  </a:cubicBezTo>
                  <a:cubicBezTo>
                    <a:pt x="575085" y="306854"/>
                    <a:pt x="575085" y="306854"/>
                    <a:pt x="573971" y="306854"/>
                  </a:cubicBezTo>
                  <a:lnTo>
                    <a:pt x="566169" y="306854"/>
                  </a:lnTo>
                  <a:cubicBezTo>
                    <a:pt x="566169" y="306854"/>
                    <a:pt x="566169" y="306854"/>
                    <a:pt x="566169" y="332425"/>
                  </a:cubicBezTo>
                  <a:cubicBezTo>
                    <a:pt x="566169" y="332425"/>
                    <a:pt x="566169" y="332425"/>
                    <a:pt x="567284" y="332425"/>
                  </a:cubicBezTo>
                  <a:lnTo>
                    <a:pt x="575085" y="332425"/>
                  </a:lnTo>
                  <a:cubicBezTo>
                    <a:pt x="575085" y="332425"/>
                    <a:pt x="575085" y="332425"/>
                    <a:pt x="575085" y="330972"/>
                  </a:cubicBezTo>
                  <a:lnTo>
                    <a:pt x="575085" y="320802"/>
                  </a:lnTo>
                  <a:cubicBezTo>
                    <a:pt x="575085" y="320802"/>
                    <a:pt x="575085" y="320802"/>
                    <a:pt x="576200" y="320221"/>
                  </a:cubicBezTo>
                  <a:lnTo>
                    <a:pt x="584001" y="316153"/>
                  </a:lnTo>
                  <a:cubicBezTo>
                    <a:pt x="584001" y="316153"/>
                    <a:pt x="584001" y="316153"/>
                    <a:pt x="585952" y="316153"/>
                  </a:cubicBezTo>
                  <a:lnTo>
                    <a:pt x="599605" y="316153"/>
                  </a:lnTo>
                  <a:cubicBezTo>
                    <a:pt x="599605" y="316153"/>
                    <a:pt x="599605" y="316153"/>
                    <a:pt x="599605" y="317315"/>
                  </a:cubicBezTo>
                  <a:lnTo>
                    <a:pt x="599605" y="325451"/>
                  </a:lnTo>
                  <a:cubicBezTo>
                    <a:pt x="599605" y="325451"/>
                    <a:pt x="599605" y="325451"/>
                    <a:pt x="601276" y="325451"/>
                  </a:cubicBezTo>
                  <a:lnTo>
                    <a:pt x="612979" y="325451"/>
                  </a:lnTo>
                  <a:cubicBezTo>
                    <a:pt x="612979" y="330100"/>
                    <a:pt x="612979" y="330100"/>
                    <a:pt x="614093" y="330100"/>
                  </a:cubicBezTo>
                  <a:lnTo>
                    <a:pt x="621895" y="330100"/>
                  </a:lnTo>
                  <a:cubicBezTo>
                    <a:pt x="621895" y="330100"/>
                    <a:pt x="621895" y="330100"/>
                    <a:pt x="646414" y="362645"/>
                  </a:cubicBezTo>
                  <a:cubicBezTo>
                    <a:pt x="646414" y="362645"/>
                    <a:pt x="646414" y="362645"/>
                    <a:pt x="646414" y="397515"/>
                  </a:cubicBezTo>
                  <a:cubicBezTo>
                    <a:pt x="646414" y="397515"/>
                    <a:pt x="646414" y="397515"/>
                    <a:pt x="647528" y="397515"/>
                  </a:cubicBezTo>
                  <a:lnTo>
                    <a:pt x="655330" y="397515"/>
                  </a:lnTo>
                  <a:cubicBezTo>
                    <a:pt x="655330" y="397515"/>
                    <a:pt x="655330" y="397515"/>
                    <a:pt x="655330" y="395481"/>
                  </a:cubicBezTo>
                  <a:lnTo>
                    <a:pt x="655330" y="381243"/>
                  </a:lnTo>
                  <a:cubicBezTo>
                    <a:pt x="655330" y="381243"/>
                    <a:pt x="655330" y="381243"/>
                    <a:pt x="656166" y="381243"/>
                  </a:cubicBezTo>
                  <a:lnTo>
                    <a:pt x="662017" y="381243"/>
                  </a:lnTo>
                  <a:cubicBezTo>
                    <a:pt x="662017" y="381243"/>
                    <a:pt x="662017" y="381243"/>
                    <a:pt x="662017" y="382405"/>
                  </a:cubicBezTo>
                  <a:lnTo>
                    <a:pt x="662017" y="390541"/>
                  </a:lnTo>
                  <a:cubicBezTo>
                    <a:pt x="670933" y="392866"/>
                    <a:pt x="670933" y="392866"/>
                    <a:pt x="670933" y="341724"/>
                  </a:cubicBezTo>
                  <a:cubicBezTo>
                    <a:pt x="670933" y="341724"/>
                    <a:pt x="670933" y="341724"/>
                    <a:pt x="708826" y="341724"/>
                  </a:cubicBezTo>
                  <a:cubicBezTo>
                    <a:pt x="708826" y="341724"/>
                    <a:pt x="708826" y="341724"/>
                    <a:pt x="708826" y="267335"/>
                  </a:cubicBezTo>
                  <a:cubicBezTo>
                    <a:pt x="708826" y="267335"/>
                    <a:pt x="708826" y="267335"/>
                    <a:pt x="744490" y="267335"/>
                  </a:cubicBezTo>
                  <a:cubicBezTo>
                    <a:pt x="744490" y="267335"/>
                    <a:pt x="744490" y="267335"/>
                    <a:pt x="744490" y="266463"/>
                  </a:cubicBezTo>
                  <a:lnTo>
                    <a:pt x="744490" y="260361"/>
                  </a:lnTo>
                  <a:cubicBezTo>
                    <a:pt x="744490" y="260361"/>
                    <a:pt x="744490" y="260361"/>
                    <a:pt x="766781" y="260361"/>
                  </a:cubicBezTo>
                  <a:cubicBezTo>
                    <a:pt x="766781" y="260361"/>
                    <a:pt x="766781" y="260361"/>
                    <a:pt x="766781" y="220842"/>
                  </a:cubicBezTo>
                  <a:cubicBezTo>
                    <a:pt x="762322" y="220842"/>
                    <a:pt x="762322" y="220842"/>
                    <a:pt x="762322" y="219098"/>
                  </a:cubicBezTo>
                  <a:lnTo>
                    <a:pt x="762322" y="206894"/>
                  </a:lnTo>
                  <a:lnTo>
                    <a:pt x="766781" y="209219"/>
                  </a:lnTo>
                  <a:cubicBezTo>
                    <a:pt x="766781" y="209219"/>
                    <a:pt x="766781" y="209219"/>
                    <a:pt x="771239" y="185972"/>
                  </a:cubicBezTo>
                  <a:cubicBezTo>
                    <a:pt x="771239" y="185972"/>
                    <a:pt x="771239" y="185972"/>
                    <a:pt x="775697" y="209219"/>
                  </a:cubicBezTo>
                  <a:cubicBezTo>
                    <a:pt x="777926" y="206894"/>
                    <a:pt x="777926" y="206894"/>
                    <a:pt x="778204" y="206022"/>
                  </a:cubicBezTo>
                  <a:lnTo>
                    <a:pt x="780155" y="199920"/>
                  </a:lnTo>
                  <a:cubicBezTo>
                    <a:pt x="780155" y="199920"/>
                    <a:pt x="780155" y="199920"/>
                    <a:pt x="780712" y="198758"/>
                  </a:cubicBezTo>
                  <a:lnTo>
                    <a:pt x="784613" y="190621"/>
                  </a:lnTo>
                  <a:cubicBezTo>
                    <a:pt x="784613" y="190621"/>
                    <a:pt x="784613" y="190621"/>
                    <a:pt x="785170" y="189459"/>
                  </a:cubicBezTo>
                  <a:lnTo>
                    <a:pt x="789071" y="181323"/>
                  </a:lnTo>
                  <a:cubicBezTo>
                    <a:pt x="789071" y="181323"/>
                    <a:pt x="789071" y="181323"/>
                    <a:pt x="790464" y="180451"/>
                  </a:cubicBezTo>
                  <a:lnTo>
                    <a:pt x="800216" y="174349"/>
                  </a:lnTo>
                  <a:cubicBezTo>
                    <a:pt x="800216" y="174349"/>
                    <a:pt x="800216" y="174349"/>
                    <a:pt x="801888" y="173187"/>
                  </a:cubicBezTo>
                  <a:lnTo>
                    <a:pt x="813590" y="165050"/>
                  </a:lnTo>
                  <a:cubicBezTo>
                    <a:pt x="813590" y="165050"/>
                    <a:pt x="813590" y="165050"/>
                    <a:pt x="814426" y="163888"/>
                  </a:cubicBezTo>
                  <a:lnTo>
                    <a:pt x="820277" y="155752"/>
                  </a:lnTo>
                  <a:cubicBezTo>
                    <a:pt x="820277" y="155752"/>
                    <a:pt x="820277" y="155752"/>
                    <a:pt x="820834" y="153718"/>
                  </a:cubicBezTo>
                  <a:lnTo>
                    <a:pt x="824735" y="139479"/>
                  </a:lnTo>
                  <a:cubicBezTo>
                    <a:pt x="824735" y="139479"/>
                    <a:pt x="824735" y="139479"/>
                    <a:pt x="825292" y="141513"/>
                  </a:cubicBezTo>
                  <a:lnTo>
                    <a:pt x="829193" y="155752"/>
                  </a:lnTo>
                  <a:cubicBezTo>
                    <a:pt x="829193" y="155752"/>
                    <a:pt x="829193" y="155752"/>
                    <a:pt x="829750" y="156623"/>
                  </a:cubicBezTo>
                  <a:lnTo>
                    <a:pt x="833651" y="162726"/>
                  </a:lnTo>
                  <a:cubicBezTo>
                    <a:pt x="833651" y="162726"/>
                    <a:pt x="833651" y="162726"/>
                    <a:pt x="835044" y="163888"/>
                  </a:cubicBezTo>
                  <a:lnTo>
                    <a:pt x="844796" y="172024"/>
                  </a:lnTo>
                  <a:cubicBezTo>
                    <a:pt x="844796" y="172024"/>
                    <a:pt x="844796" y="172024"/>
                    <a:pt x="845911" y="173187"/>
                  </a:cubicBezTo>
                  <a:lnTo>
                    <a:pt x="853712" y="181323"/>
                  </a:lnTo>
                  <a:cubicBezTo>
                    <a:pt x="853712" y="181323"/>
                    <a:pt x="853712" y="181323"/>
                    <a:pt x="854827" y="182485"/>
                  </a:cubicBezTo>
                  <a:lnTo>
                    <a:pt x="862628" y="190621"/>
                  </a:lnTo>
                  <a:cubicBezTo>
                    <a:pt x="862628" y="190621"/>
                    <a:pt x="862628" y="190621"/>
                    <a:pt x="862907" y="191784"/>
                  </a:cubicBezTo>
                  <a:lnTo>
                    <a:pt x="864857" y="199920"/>
                  </a:lnTo>
                  <a:cubicBezTo>
                    <a:pt x="864857" y="199920"/>
                    <a:pt x="864857" y="199920"/>
                    <a:pt x="865136" y="201082"/>
                  </a:cubicBezTo>
                  <a:lnTo>
                    <a:pt x="867086" y="209219"/>
                  </a:lnTo>
                  <a:cubicBezTo>
                    <a:pt x="871544" y="209219"/>
                    <a:pt x="871544" y="209219"/>
                    <a:pt x="873773" y="185972"/>
                  </a:cubicBezTo>
                  <a:cubicBezTo>
                    <a:pt x="873773" y="185972"/>
                    <a:pt x="873773" y="185972"/>
                    <a:pt x="878231" y="209219"/>
                  </a:cubicBezTo>
                  <a:cubicBezTo>
                    <a:pt x="882689" y="209219"/>
                    <a:pt x="882689" y="209219"/>
                    <a:pt x="882689" y="210962"/>
                  </a:cubicBezTo>
                  <a:lnTo>
                    <a:pt x="882689" y="223167"/>
                  </a:lnTo>
                  <a:cubicBezTo>
                    <a:pt x="878231" y="223167"/>
                    <a:pt x="878231" y="223167"/>
                    <a:pt x="878231" y="255712"/>
                  </a:cubicBezTo>
                  <a:cubicBezTo>
                    <a:pt x="878231" y="255712"/>
                    <a:pt x="878231" y="255712"/>
                    <a:pt x="879346" y="255712"/>
                  </a:cubicBezTo>
                  <a:lnTo>
                    <a:pt x="887147" y="255712"/>
                  </a:lnTo>
                  <a:cubicBezTo>
                    <a:pt x="887147" y="260361"/>
                    <a:pt x="887147" y="260361"/>
                    <a:pt x="887983" y="260361"/>
                  </a:cubicBezTo>
                  <a:lnTo>
                    <a:pt x="893834" y="260361"/>
                  </a:lnTo>
                  <a:cubicBezTo>
                    <a:pt x="893834" y="260361"/>
                    <a:pt x="893834" y="260361"/>
                    <a:pt x="893834" y="259199"/>
                  </a:cubicBezTo>
                  <a:lnTo>
                    <a:pt x="893834" y="251062"/>
                  </a:lnTo>
                  <a:cubicBezTo>
                    <a:pt x="893834" y="251062"/>
                    <a:pt x="893834" y="251062"/>
                    <a:pt x="896063" y="251062"/>
                  </a:cubicBezTo>
                  <a:lnTo>
                    <a:pt x="911666" y="251062"/>
                  </a:lnTo>
                  <a:cubicBezTo>
                    <a:pt x="911666" y="251062"/>
                    <a:pt x="911666" y="251062"/>
                    <a:pt x="911666" y="249028"/>
                  </a:cubicBezTo>
                  <a:lnTo>
                    <a:pt x="911666" y="234790"/>
                  </a:lnTo>
                  <a:cubicBezTo>
                    <a:pt x="911666" y="234790"/>
                    <a:pt x="911666" y="234790"/>
                    <a:pt x="949560" y="234790"/>
                  </a:cubicBezTo>
                  <a:cubicBezTo>
                    <a:pt x="949560" y="234790"/>
                    <a:pt x="949560" y="234790"/>
                    <a:pt x="949560" y="236243"/>
                  </a:cubicBezTo>
                  <a:lnTo>
                    <a:pt x="949560" y="246413"/>
                  </a:lnTo>
                  <a:cubicBezTo>
                    <a:pt x="949560" y="246413"/>
                    <a:pt x="949560" y="246413"/>
                    <a:pt x="969621" y="246413"/>
                  </a:cubicBezTo>
                  <a:cubicBezTo>
                    <a:pt x="969621" y="246413"/>
                    <a:pt x="969621" y="246413"/>
                    <a:pt x="969621" y="248738"/>
                  </a:cubicBezTo>
                  <a:lnTo>
                    <a:pt x="969621" y="265010"/>
                  </a:lnTo>
                  <a:cubicBezTo>
                    <a:pt x="965163" y="265010"/>
                    <a:pt x="965163" y="265010"/>
                    <a:pt x="965163" y="265882"/>
                  </a:cubicBezTo>
                  <a:lnTo>
                    <a:pt x="965163" y="271984"/>
                  </a:lnTo>
                  <a:cubicBezTo>
                    <a:pt x="969621" y="271984"/>
                    <a:pt x="969621" y="271984"/>
                    <a:pt x="969621" y="273728"/>
                  </a:cubicBezTo>
                  <a:lnTo>
                    <a:pt x="969621" y="285932"/>
                  </a:lnTo>
                  <a:lnTo>
                    <a:pt x="965163" y="290581"/>
                  </a:lnTo>
                  <a:cubicBezTo>
                    <a:pt x="965163" y="290581"/>
                    <a:pt x="965163" y="290581"/>
                    <a:pt x="965163" y="346373"/>
                  </a:cubicBezTo>
                  <a:cubicBezTo>
                    <a:pt x="965163" y="346373"/>
                    <a:pt x="965163" y="346373"/>
                    <a:pt x="967113" y="346373"/>
                  </a:cubicBezTo>
                  <a:lnTo>
                    <a:pt x="980766" y="346373"/>
                  </a:lnTo>
                  <a:cubicBezTo>
                    <a:pt x="980766" y="351022"/>
                    <a:pt x="980766" y="351022"/>
                    <a:pt x="982437" y="351022"/>
                  </a:cubicBezTo>
                  <a:lnTo>
                    <a:pt x="994140" y="351022"/>
                  </a:lnTo>
                  <a:cubicBezTo>
                    <a:pt x="994140" y="351022"/>
                    <a:pt x="994140" y="351022"/>
                    <a:pt x="994140" y="353056"/>
                  </a:cubicBezTo>
                  <a:lnTo>
                    <a:pt x="994140" y="367295"/>
                  </a:lnTo>
                  <a:cubicBezTo>
                    <a:pt x="994140" y="367295"/>
                    <a:pt x="994140" y="367295"/>
                    <a:pt x="995812" y="367295"/>
                  </a:cubicBezTo>
                  <a:lnTo>
                    <a:pt x="1007514" y="367295"/>
                  </a:lnTo>
                  <a:cubicBezTo>
                    <a:pt x="1007514" y="367295"/>
                    <a:pt x="1007514" y="367295"/>
                    <a:pt x="1007514" y="365261"/>
                  </a:cubicBezTo>
                  <a:lnTo>
                    <a:pt x="1007514" y="351022"/>
                  </a:lnTo>
                  <a:cubicBezTo>
                    <a:pt x="1007514" y="351022"/>
                    <a:pt x="1007514" y="351022"/>
                    <a:pt x="1009464" y="349860"/>
                  </a:cubicBezTo>
                  <a:lnTo>
                    <a:pt x="1023117" y="341724"/>
                  </a:lnTo>
                  <a:cubicBezTo>
                    <a:pt x="1023117" y="341724"/>
                    <a:pt x="1023117" y="341724"/>
                    <a:pt x="1023117" y="320802"/>
                  </a:cubicBezTo>
                  <a:cubicBezTo>
                    <a:pt x="1018659" y="320802"/>
                    <a:pt x="1018659" y="320802"/>
                    <a:pt x="1018659" y="297555"/>
                  </a:cubicBezTo>
                  <a:cubicBezTo>
                    <a:pt x="1018659" y="297555"/>
                    <a:pt x="1018659" y="297555"/>
                    <a:pt x="1019773" y="297555"/>
                  </a:cubicBezTo>
                  <a:lnTo>
                    <a:pt x="1027575" y="297555"/>
                  </a:lnTo>
                  <a:cubicBezTo>
                    <a:pt x="1027575" y="295231"/>
                    <a:pt x="1027575" y="295231"/>
                    <a:pt x="1047636" y="295231"/>
                  </a:cubicBezTo>
                  <a:cubicBezTo>
                    <a:pt x="1047636" y="295231"/>
                    <a:pt x="1047636" y="295231"/>
                    <a:pt x="1047636" y="294068"/>
                  </a:cubicBezTo>
                  <a:lnTo>
                    <a:pt x="1047636" y="285932"/>
                  </a:lnTo>
                  <a:cubicBezTo>
                    <a:pt x="1047636" y="285932"/>
                    <a:pt x="1047636" y="285932"/>
                    <a:pt x="1049308" y="285932"/>
                  </a:cubicBezTo>
                  <a:lnTo>
                    <a:pt x="1061010" y="285932"/>
                  </a:lnTo>
                  <a:cubicBezTo>
                    <a:pt x="1061010" y="285932"/>
                    <a:pt x="1061010" y="285932"/>
                    <a:pt x="1061010" y="169700"/>
                  </a:cubicBezTo>
                  <a:cubicBezTo>
                    <a:pt x="1061010" y="169700"/>
                    <a:pt x="1061010" y="169700"/>
                    <a:pt x="1062125" y="169700"/>
                  </a:cubicBezTo>
                  <a:lnTo>
                    <a:pt x="1069926" y="169700"/>
                  </a:lnTo>
                  <a:cubicBezTo>
                    <a:pt x="1069926" y="169700"/>
                    <a:pt x="1069926" y="169700"/>
                    <a:pt x="1069926" y="167375"/>
                  </a:cubicBezTo>
                  <a:lnTo>
                    <a:pt x="1069926" y="151102"/>
                  </a:lnTo>
                  <a:cubicBezTo>
                    <a:pt x="1072155" y="151102"/>
                    <a:pt x="1072155" y="151102"/>
                    <a:pt x="1072155" y="104609"/>
                  </a:cubicBezTo>
                  <a:cubicBezTo>
                    <a:pt x="1072155" y="104609"/>
                    <a:pt x="1072155" y="104609"/>
                    <a:pt x="1073270" y="104609"/>
                  </a:cubicBezTo>
                  <a:lnTo>
                    <a:pt x="1081071" y="104609"/>
                  </a:lnTo>
                  <a:cubicBezTo>
                    <a:pt x="1081071" y="104609"/>
                    <a:pt x="1081071" y="104609"/>
                    <a:pt x="1081071" y="105772"/>
                  </a:cubicBezTo>
                  <a:lnTo>
                    <a:pt x="1081071" y="113908"/>
                  </a:lnTo>
                  <a:cubicBezTo>
                    <a:pt x="1085529" y="113908"/>
                    <a:pt x="1085529" y="113908"/>
                    <a:pt x="1085529" y="111583"/>
                  </a:cubicBezTo>
                  <a:lnTo>
                    <a:pt x="1085529" y="95311"/>
                  </a:lnTo>
                  <a:cubicBezTo>
                    <a:pt x="1085529" y="95311"/>
                    <a:pt x="1085529" y="95311"/>
                    <a:pt x="1086922" y="94730"/>
                  </a:cubicBezTo>
                  <a:lnTo>
                    <a:pt x="1096674" y="90662"/>
                  </a:lnTo>
                  <a:cubicBezTo>
                    <a:pt x="1096674" y="90662"/>
                    <a:pt x="1096674" y="90662"/>
                    <a:pt x="1097789" y="91243"/>
                  </a:cubicBezTo>
                  <a:lnTo>
                    <a:pt x="1105590" y="95311"/>
                  </a:lnTo>
                  <a:cubicBezTo>
                    <a:pt x="1105590" y="95311"/>
                    <a:pt x="1105590" y="95311"/>
                    <a:pt x="1107262" y="95311"/>
                  </a:cubicBezTo>
                  <a:lnTo>
                    <a:pt x="1118964" y="95311"/>
                  </a:lnTo>
                  <a:cubicBezTo>
                    <a:pt x="1118964" y="95311"/>
                    <a:pt x="1118964" y="95311"/>
                    <a:pt x="1118964" y="65090"/>
                  </a:cubicBezTo>
                  <a:cubicBezTo>
                    <a:pt x="1118964" y="65090"/>
                    <a:pt x="1118964" y="65090"/>
                    <a:pt x="1120079" y="65090"/>
                  </a:cubicBezTo>
                  <a:lnTo>
                    <a:pt x="1127880" y="65090"/>
                  </a:lnTo>
                  <a:cubicBezTo>
                    <a:pt x="1127880" y="69740"/>
                    <a:pt x="1127880" y="69740"/>
                    <a:pt x="1129273" y="69740"/>
                  </a:cubicBezTo>
                  <a:lnTo>
                    <a:pt x="1139026" y="69740"/>
                  </a:lnTo>
                  <a:cubicBezTo>
                    <a:pt x="1139026" y="65090"/>
                    <a:pt x="1139026" y="65090"/>
                    <a:pt x="1140140" y="65090"/>
                  </a:cubicBezTo>
                  <a:lnTo>
                    <a:pt x="1147942" y="65090"/>
                  </a:lnTo>
                  <a:cubicBezTo>
                    <a:pt x="1147942" y="65090"/>
                    <a:pt x="1147942" y="65090"/>
                    <a:pt x="1147942" y="99960"/>
                  </a:cubicBezTo>
                  <a:cubicBezTo>
                    <a:pt x="1147942" y="99960"/>
                    <a:pt x="1147942" y="99960"/>
                    <a:pt x="1149335" y="101122"/>
                  </a:cubicBezTo>
                  <a:lnTo>
                    <a:pt x="1159087" y="109259"/>
                  </a:lnTo>
                  <a:cubicBezTo>
                    <a:pt x="1156858" y="116233"/>
                    <a:pt x="1156858" y="116233"/>
                    <a:pt x="1181377" y="116233"/>
                  </a:cubicBezTo>
                  <a:cubicBezTo>
                    <a:pt x="1181377" y="116233"/>
                    <a:pt x="1181377" y="116233"/>
                    <a:pt x="1181377" y="114780"/>
                  </a:cubicBezTo>
                  <a:lnTo>
                    <a:pt x="1181377" y="104609"/>
                  </a:lnTo>
                  <a:cubicBezTo>
                    <a:pt x="1181377" y="104609"/>
                    <a:pt x="1181377" y="104609"/>
                    <a:pt x="1210354" y="95311"/>
                  </a:cubicBezTo>
                  <a:cubicBezTo>
                    <a:pt x="1210354" y="95311"/>
                    <a:pt x="1210354" y="95311"/>
                    <a:pt x="1210354" y="94149"/>
                  </a:cubicBezTo>
                  <a:lnTo>
                    <a:pt x="1210354" y="86012"/>
                  </a:lnTo>
                  <a:cubicBezTo>
                    <a:pt x="1210354" y="86012"/>
                    <a:pt x="1210354" y="86012"/>
                    <a:pt x="1211190" y="86012"/>
                  </a:cubicBezTo>
                  <a:lnTo>
                    <a:pt x="1217041" y="86012"/>
                  </a:lnTo>
                  <a:cubicBezTo>
                    <a:pt x="1217041" y="86012"/>
                    <a:pt x="1217041" y="86012"/>
                    <a:pt x="1217041" y="85141"/>
                  </a:cubicBezTo>
                  <a:lnTo>
                    <a:pt x="1217041" y="79038"/>
                  </a:lnTo>
                  <a:cubicBezTo>
                    <a:pt x="1217041" y="79038"/>
                    <a:pt x="1217041" y="79038"/>
                    <a:pt x="1219270" y="79038"/>
                  </a:cubicBezTo>
                  <a:lnTo>
                    <a:pt x="1234873" y="79038"/>
                  </a:lnTo>
                  <a:cubicBezTo>
                    <a:pt x="1234873" y="79038"/>
                    <a:pt x="1234873" y="79038"/>
                    <a:pt x="1234873" y="79910"/>
                  </a:cubicBezTo>
                  <a:lnTo>
                    <a:pt x="1234873" y="86012"/>
                  </a:lnTo>
                  <a:cubicBezTo>
                    <a:pt x="1234873" y="86012"/>
                    <a:pt x="1234873" y="86012"/>
                    <a:pt x="1236545" y="86012"/>
                  </a:cubicBezTo>
                  <a:lnTo>
                    <a:pt x="1248247" y="86012"/>
                  </a:lnTo>
                  <a:cubicBezTo>
                    <a:pt x="1248247" y="86012"/>
                    <a:pt x="1248247" y="86012"/>
                    <a:pt x="1248247" y="87756"/>
                  </a:cubicBezTo>
                  <a:lnTo>
                    <a:pt x="1248247" y="99960"/>
                  </a:lnTo>
                  <a:cubicBezTo>
                    <a:pt x="1248247" y="99960"/>
                    <a:pt x="1248247" y="99960"/>
                    <a:pt x="1272766" y="99960"/>
                  </a:cubicBezTo>
                  <a:cubicBezTo>
                    <a:pt x="1272766" y="99960"/>
                    <a:pt x="1272766" y="99960"/>
                    <a:pt x="1272766" y="98798"/>
                  </a:cubicBezTo>
                  <a:lnTo>
                    <a:pt x="1272766" y="90662"/>
                  </a:lnTo>
                  <a:cubicBezTo>
                    <a:pt x="1272766" y="90662"/>
                    <a:pt x="1272766" y="90662"/>
                    <a:pt x="1274159" y="90662"/>
                  </a:cubicBezTo>
                  <a:lnTo>
                    <a:pt x="1283911" y="90662"/>
                  </a:lnTo>
                  <a:cubicBezTo>
                    <a:pt x="1283911" y="90662"/>
                    <a:pt x="1283911" y="90662"/>
                    <a:pt x="1283911" y="89499"/>
                  </a:cubicBezTo>
                  <a:lnTo>
                    <a:pt x="1283911" y="81363"/>
                  </a:lnTo>
                  <a:cubicBezTo>
                    <a:pt x="1283911" y="81363"/>
                    <a:pt x="1283911" y="81363"/>
                    <a:pt x="1285583" y="81363"/>
                  </a:cubicBezTo>
                  <a:lnTo>
                    <a:pt x="1297285" y="81363"/>
                  </a:lnTo>
                  <a:cubicBezTo>
                    <a:pt x="1297285" y="81363"/>
                    <a:pt x="1297285" y="81363"/>
                    <a:pt x="1297285" y="82525"/>
                  </a:cubicBezTo>
                  <a:lnTo>
                    <a:pt x="1297285" y="90662"/>
                  </a:lnTo>
                  <a:cubicBezTo>
                    <a:pt x="1301743" y="90662"/>
                    <a:pt x="1301743" y="90662"/>
                    <a:pt x="1301743" y="34870"/>
                  </a:cubicBezTo>
                  <a:cubicBezTo>
                    <a:pt x="1301743" y="34870"/>
                    <a:pt x="1301743" y="34870"/>
                    <a:pt x="1402049" y="34870"/>
                  </a:cubicBezTo>
                  <a:cubicBezTo>
                    <a:pt x="1402049" y="34870"/>
                    <a:pt x="1402049" y="34870"/>
                    <a:pt x="1402049" y="109259"/>
                  </a:cubicBezTo>
                  <a:cubicBezTo>
                    <a:pt x="1402049" y="109259"/>
                    <a:pt x="1402049" y="109259"/>
                    <a:pt x="1404278" y="109259"/>
                  </a:cubicBezTo>
                  <a:lnTo>
                    <a:pt x="1419881" y="109259"/>
                  </a:lnTo>
                  <a:cubicBezTo>
                    <a:pt x="1419881" y="109259"/>
                    <a:pt x="1419881" y="109259"/>
                    <a:pt x="1419881" y="25571"/>
                  </a:cubicBezTo>
                  <a:cubicBezTo>
                    <a:pt x="1419881" y="25571"/>
                    <a:pt x="1419881" y="25571"/>
                    <a:pt x="1442171" y="13948"/>
                  </a:cubicBezTo>
                  <a:cubicBezTo>
                    <a:pt x="1442171" y="13948"/>
                    <a:pt x="1442171" y="13948"/>
                    <a:pt x="1471148" y="13948"/>
                  </a:cubicBezTo>
                  <a:cubicBezTo>
                    <a:pt x="1471148" y="13948"/>
                    <a:pt x="1471148" y="13948"/>
                    <a:pt x="1473099" y="12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35">
              <a:extLst>
                <a:ext uri="{FF2B5EF4-FFF2-40B4-BE49-F238E27FC236}">
                  <a16:creationId xmlns:a16="http://schemas.microsoft.com/office/drawing/2014/main" id="{FD419150-A88B-49BA-8D36-FF059472B675}"/>
                </a:ext>
              </a:extLst>
            </p:cNvPr>
            <p:cNvSpPr/>
            <p:nvPr/>
          </p:nvSpPr>
          <p:spPr>
            <a:xfrm>
              <a:off x="2483768" y="3238221"/>
              <a:ext cx="3079941" cy="1160647"/>
            </a:xfrm>
            <a:custGeom>
              <a:avLst/>
              <a:gdLst/>
              <a:ahLst/>
              <a:cxnLst/>
              <a:rect l="l" t="t" r="r" b="b"/>
              <a:pathLst>
                <a:path w="3079941" h="1160647">
                  <a:moveTo>
                    <a:pt x="215205" y="0"/>
                  </a:moveTo>
                  <a:cubicBezTo>
                    <a:pt x="215205" y="18"/>
                    <a:pt x="215221" y="2040"/>
                    <a:pt x="217231" y="246443"/>
                  </a:cubicBezTo>
                  <a:cubicBezTo>
                    <a:pt x="217243" y="246467"/>
                    <a:pt x="217888" y="247808"/>
                    <a:pt x="255738" y="326429"/>
                  </a:cubicBezTo>
                  <a:cubicBezTo>
                    <a:pt x="255746" y="326429"/>
                    <a:pt x="255857" y="326429"/>
                    <a:pt x="257765" y="326429"/>
                  </a:cubicBezTo>
                  <a:lnTo>
                    <a:pt x="271952" y="326429"/>
                  </a:lnTo>
                  <a:cubicBezTo>
                    <a:pt x="271952" y="326443"/>
                    <a:pt x="271952" y="327005"/>
                    <a:pt x="271952" y="350208"/>
                  </a:cubicBezTo>
                  <a:cubicBezTo>
                    <a:pt x="271954" y="350214"/>
                    <a:pt x="271992" y="350272"/>
                    <a:pt x="272459" y="351019"/>
                  </a:cubicBezTo>
                  <a:lnTo>
                    <a:pt x="276005" y="356694"/>
                  </a:lnTo>
                  <a:cubicBezTo>
                    <a:pt x="276005" y="356714"/>
                    <a:pt x="276005" y="358229"/>
                    <a:pt x="276005" y="471268"/>
                  </a:cubicBezTo>
                  <a:cubicBezTo>
                    <a:pt x="276014" y="471268"/>
                    <a:pt x="276154" y="471268"/>
                    <a:pt x="278285" y="471268"/>
                  </a:cubicBezTo>
                  <a:lnTo>
                    <a:pt x="294246" y="471268"/>
                  </a:lnTo>
                  <a:cubicBezTo>
                    <a:pt x="294246" y="471288"/>
                    <a:pt x="294246" y="472923"/>
                    <a:pt x="294246" y="611783"/>
                  </a:cubicBezTo>
                  <a:cubicBezTo>
                    <a:pt x="294256" y="611782"/>
                    <a:pt x="294368" y="611761"/>
                    <a:pt x="295766" y="611513"/>
                  </a:cubicBezTo>
                  <a:lnTo>
                    <a:pt x="306406" y="609622"/>
                  </a:lnTo>
                  <a:cubicBezTo>
                    <a:pt x="306406" y="609644"/>
                    <a:pt x="306376" y="610978"/>
                    <a:pt x="304379" y="698254"/>
                  </a:cubicBezTo>
                  <a:cubicBezTo>
                    <a:pt x="304389" y="698256"/>
                    <a:pt x="304500" y="698276"/>
                    <a:pt x="305899" y="698525"/>
                  </a:cubicBezTo>
                  <a:lnTo>
                    <a:pt x="316539" y="700416"/>
                  </a:lnTo>
                  <a:cubicBezTo>
                    <a:pt x="316541" y="700423"/>
                    <a:pt x="316561" y="700487"/>
                    <a:pt x="316792" y="701227"/>
                  </a:cubicBezTo>
                  <a:lnTo>
                    <a:pt x="318566" y="706902"/>
                  </a:lnTo>
                  <a:cubicBezTo>
                    <a:pt x="318568" y="706893"/>
                    <a:pt x="318613" y="706750"/>
                    <a:pt x="319326" y="704470"/>
                  </a:cubicBezTo>
                  <a:lnTo>
                    <a:pt x="324646" y="687446"/>
                  </a:lnTo>
                  <a:cubicBezTo>
                    <a:pt x="324653" y="687446"/>
                    <a:pt x="324753" y="687446"/>
                    <a:pt x="326419" y="687446"/>
                  </a:cubicBezTo>
                  <a:lnTo>
                    <a:pt x="338833" y="687446"/>
                  </a:lnTo>
                  <a:cubicBezTo>
                    <a:pt x="338833" y="687463"/>
                    <a:pt x="338833" y="688156"/>
                    <a:pt x="338833" y="719872"/>
                  </a:cubicBezTo>
                  <a:cubicBezTo>
                    <a:pt x="338839" y="719877"/>
                    <a:pt x="338916" y="719917"/>
                    <a:pt x="339846" y="720413"/>
                  </a:cubicBezTo>
                  <a:lnTo>
                    <a:pt x="346940" y="724196"/>
                  </a:lnTo>
                  <a:cubicBezTo>
                    <a:pt x="346940" y="724205"/>
                    <a:pt x="346940" y="724306"/>
                    <a:pt x="346940" y="725547"/>
                  </a:cubicBezTo>
                  <a:lnTo>
                    <a:pt x="346940" y="735005"/>
                  </a:lnTo>
                  <a:cubicBezTo>
                    <a:pt x="346960" y="735005"/>
                    <a:pt x="347868" y="735005"/>
                    <a:pt x="391527" y="735005"/>
                  </a:cubicBezTo>
                  <a:cubicBezTo>
                    <a:pt x="391527" y="735013"/>
                    <a:pt x="391527" y="735096"/>
                    <a:pt x="391527" y="736086"/>
                  </a:cubicBezTo>
                  <a:lnTo>
                    <a:pt x="391527" y="743652"/>
                  </a:lnTo>
                  <a:cubicBezTo>
                    <a:pt x="391536" y="743652"/>
                    <a:pt x="391657" y="743652"/>
                    <a:pt x="393553" y="743652"/>
                  </a:cubicBezTo>
                  <a:lnTo>
                    <a:pt x="407740" y="743652"/>
                  </a:lnTo>
                  <a:cubicBezTo>
                    <a:pt x="407740" y="743634"/>
                    <a:pt x="407740" y="742905"/>
                    <a:pt x="407740" y="713387"/>
                  </a:cubicBezTo>
                  <a:cubicBezTo>
                    <a:pt x="407761" y="713387"/>
                    <a:pt x="408691" y="713387"/>
                    <a:pt x="452327" y="713387"/>
                  </a:cubicBezTo>
                  <a:cubicBezTo>
                    <a:pt x="452327" y="713379"/>
                    <a:pt x="452327" y="713282"/>
                    <a:pt x="452327" y="712036"/>
                  </a:cubicBezTo>
                  <a:lnTo>
                    <a:pt x="452327" y="702578"/>
                  </a:lnTo>
                  <a:cubicBezTo>
                    <a:pt x="452333" y="702578"/>
                    <a:pt x="452407" y="702578"/>
                    <a:pt x="453341" y="702578"/>
                  </a:cubicBezTo>
                  <a:lnTo>
                    <a:pt x="460434" y="702578"/>
                  </a:lnTo>
                  <a:cubicBezTo>
                    <a:pt x="460434" y="702571"/>
                    <a:pt x="460434" y="702458"/>
                    <a:pt x="460434" y="700687"/>
                  </a:cubicBezTo>
                  <a:lnTo>
                    <a:pt x="460434" y="687446"/>
                  </a:lnTo>
                  <a:cubicBezTo>
                    <a:pt x="460443" y="687446"/>
                    <a:pt x="460515" y="687446"/>
                    <a:pt x="461194" y="687446"/>
                  </a:cubicBezTo>
                  <a:lnTo>
                    <a:pt x="466514" y="687446"/>
                  </a:lnTo>
                  <a:cubicBezTo>
                    <a:pt x="466514" y="687439"/>
                    <a:pt x="466514" y="687354"/>
                    <a:pt x="466514" y="686365"/>
                  </a:cubicBezTo>
                  <a:lnTo>
                    <a:pt x="466514" y="678798"/>
                  </a:lnTo>
                  <a:cubicBezTo>
                    <a:pt x="466522" y="678798"/>
                    <a:pt x="466646" y="678798"/>
                    <a:pt x="468541" y="678798"/>
                  </a:cubicBezTo>
                  <a:lnTo>
                    <a:pt x="482728" y="678798"/>
                  </a:lnTo>
                  <a:cubicBezTo>
                    <a:pt x="482728" y="678805"/>
                    <a:pt x="482728" y="678882"/>
                    <a:pt x="482728" y="679879"/>
                  </a:cubicBezTo>
                  <a:lnTo>
                    <a:pt x="482728" y="687446"/>
                  </a:lnTo>
                  <a:cubicBezTo>
                    <a:pt x="482739" y="687446"/>
                    <a:pt x="483240" y="687446"/>
                    <a:pt x="505021" y="687446"/>
                  </a:cubicBezTo>
                  <a:cubicBezTo>
                    <a:pt x="505021" y="687438"/>
                    <a:pt x="505021" y="687324"/>
                    <a:pt x="505021" y="685554"/>
                  </a:cubicBezTo>
                  <a:lnTo>
                    <a:pt x="505021" y="672313"/>
                  </a:lnTo>
                  <a:cubicBezTo>
                    <a:pt x="505027" y="672313"/>
                    <a:pt x="505124" y="672313"/>
                    <a:pt x="506795" y="672313"/>
                  </a:cubicBezTo>
                  <a:lnTo>
                    <a:pt x="519208" y="672313"/>
                  </a:lnTo>
                  <a:cubicBezTo>
                    <a:pt x="519208" y="672325"/>
                    <a:pt x="519208" y="672839"/>
                    <a:pt x="519208" y="696093"/>
                  </a:cubicBezTo>
                  <a:cubicBezTo>
                    <a:pt x="519215" y="696093"/>
                    <a:pt x="519295" y="696093"/>
                    <a:pt x="520222" y="696093"/>
                  </a:cubicBezTo>
                  <a:lnTo>
                    <a:pt x="527315" y="696093"/>
                  </a:lnTo>
                  <a:cubicBezTo>
                    <a:pt x="527315" y="696087"/>
                    <a:pt x="527315" y="696006"/>
                    <a:pt x="527315" y="695012"/>
                  </a:cubicBezTo>
                  <a:lnTo>
                    <a:pt x="527315" y="687446"/>
                  </a:lnTo>
                  <a:cubicBezTo>
                    <a:pt x="527324" y="687446"/>
                    <a:pt x="527442" y="687446"/>
                    <a:pt x="529088" y="687446"/>
                  </a:cubicBezTo>
                  <a:lnTo>
                    <a:pt x="541502" y="687446"/>
                  </a:lnTo>
                  <a:cubicBezTo>
                    <a:pt x="541502" y="687459"/>
                    <a:pt x="541502" y="688018"/>
                    <a:pt x="541502" y="713387"/>
                  </a:cubicBezTo>
                  <a:cubicBezTo>
                    <a:pt x="541510" y="713387"/>
                    <a:pt x="541628" y="713387"/>
                    <a:pt x="543529" y="713387"/>
                  </a:cubicBezTo>
                  <a:lnTo>
                    <a:pt x="557715" y="713387"/>
                  </a:lnTo>
                  <a:cubicBezTo>
                    <a:pt x="557715" y="713398"/>
                    <a:pt x="557715" y="713513"/>
                    <a:pt x="557715" y="715008"/>
                  </a:cubicBezTo>
                  <a:lnTo>
                    <a:pt x="557715" y="726358"/>
                  </a:lnTo>
                  <a:cubicBezTo>
                    <a:pt x="557723" y="726358"/>
                    <a:pt x="557794" y="726358"/>
                    <a:pt x="558475" y="726358"/>
                  </a:cubicBezTo>
                  <a:lnTo>
                    <a:pt x="563796" y="726358"/>
                  </a:lnTo>
                  <a:cubicBezTo>
                    <a:pt x="563796" y="726350"/>
                    <a:pt x="563796" y="726274"/>
                    <a:pt x="563796" y="725547"/>
                  </a:cubicBezTo>
                  <a:lnTo>
                    <a:pt x="563796" y="719872"/>
                  </a:lnTo>
                  <a:cubicBezTo>
                    <a:pt x="563813" y="719872"/>
                    <a:pt x="564532" y="719872"/>
                    <a:pt x="594196" y="719872"/>
                  </a:cubicBezTo>
                  <a:cubicBezTo>
                    <a:pt x="594196" y="719886"/>
                    <a:pt x="594196" y="720449"/>
                    <a:pt x="594196" y="743652"/>
                  </a:cubicBezTo>
                  <a:cubicBezTo>
                    <a:pt x="594203" y="743652"/>
                    <a:pt x="594282" y="743652"/>
                    <a:pt x="595209" y="743652"/>
                  </a:cubicBezTo>
                  <a:lnTo>
                    <a:pt x="602303" y="743652"/>
                  </a:lnTo>
                  <a:cubicBezTo>
                    <a:pt x="602303" y="743659"/>
                    <a:pt x="602303" y="743732"/>
                    <a:pt x="602303" y="744733"/>
                  </a:cubicBezTo>
                  <a:lnTo>
                    <a:pt x="602303" y="752299"/>
                  </a:lnTo>
                  <a:cubicBezTo>
                    <a:pt x="602312" y="752299"/>
                    <a:pt x="602385" y="752299"/>
                    <a:pt x="603063" y="752299"/>
                  </a:cubicBezTo>
                  <a:lnTo>
                    <a:pt x="608383" y="752299"/>
                  </a:lnTo>
                  <a:cubicBezTo>
                    <a:pt x="608383" y="752292"/>
                    <a:pt x="608383" y="752172"/>
                    <a:pt x="608383" y="750137"/>
                  </a:cubicBezTo>
                  <a:lnTo>
                    <a:pt x="608383" y="735005"/>
                  </a:lnTo>
                  <a:cubicBezTo>
                    <a:pt x="608390" y="735005"/>
                    <a:pt x="608468" y="735005"/>
                    <a:pt x="609396" y="735005"/>
                  </a:cubicBezTo>
                  <a:lnTo>
                    <a:pt x="616490" y="735005"/>
                  </a:lnTo>
                  <a:cubicBezTo>
                    <a:pt x="616490" y="735013"/>
                    <a:pt x="616490" y="735096"/>
                    <a:pt x="616490" y="736086"/>
                  </a:cubicBezTo>
                  <a:lnTo>
                    <a:pt x="616490" y="743652"/>
                  </a:lnTo>
                  <a:lnTo>
                    <a:pt x="621810" y="741659"/>
                  </a:lnTo>
                  <a:cubicBezTo>
                    <a:pt x="622570" y="741287"/>
                    <a:pt x="622570" y="741085"/>
                    <a:pt x="622570" y="740679"/>
                  </a:cubicBezTo>
                  <a:lnTo>
                    <a:pt x="622570" y="735005"/>
                  </a:lnTo>
                  <a:cubicBezTo>
                    <a:pt x="622587" y="735005"/>
                    <a:pt x="623388" y="735005"/>
                    <a:pt x="661077" y="735005"/>
                  </a:cubicBezTo>
                  <a:cubicBezTo>
                    <a:pt x="661077" y="735019"/>
                    <a:pt x="661077" y="735566"/>
                    <a:pt x="661077" y="758784"/>
                  </a:cubicBezTo>
                  <a:cubicBezTo>
                    <a:pt x="661085" y="758784"/>
                    <a:pt x="661203" y="758784"/>
                    <a:pt x="663103" y="758784"/>
                  </a:cubicBezTo>
                  <a:lnTo>
                    <a:pt x="677290" y="758784"/>
                  </a:lnTo>
                  <a:cubicBezTo>
                    <a:pt x="677290" y="758792"/>
                    <a:pt x="677290" y="758874"/>
                    <a:pt x="677290" y="759865"/>
                  </a:cubicBezTo>
                  <a:lnTo>
                    <a:pt x="677290" y="767431"/>
                  </a:lnTo>
                  <a:cubicBezTo>
                    <a:pt x="677299" y="767431"/>
                    <a:pt x="677422" y="767431"/>
                    <a:pt x="679064" y="767431"/>
                  </a:cubicBezTo>
                  <a:lnTo>
                    <a:pt x="691477" y="767431"/>
                  </a:lnTo>
                  <a:cubicBezTo>
                    <a:pt x="691477" y="767419"/>
                    <a:pt x="691477" y="766908"/>
                    <a:pt x="691477" y="743652"/>
                  </a:cubicBezTo>
                  <a:cubicBezTo>
                    <a:pt x="691484" y="743652"/>
                    <a:pt x="691562" y="743652"/>
                    <a:pt x="692490" y="743652"/>
                  </a:cubicBezTo>
                  <a:lnTo>
                    <a:pt x="699584" y="743652"/>
                  </a:lnTo>
                  <a:cubicBezTo>
                    <a:pt x="699584" y="743633"/>
                    <a:pt x="699584" y="742862"/>
                    <a:pt x="699584" y="711225"/>
                  </a:cubicBezTo>
                  <a:cubicBezTo>
                    <a:pt x="699591" y="711225"/>
                    <a:pt x="699668" y="711225"/>
                    <a:pt x="700597" y="711225"/>
                  </a:cubicBezTo>
                  <a:lnTo>
                    <a:pt x="707691" y="711225"/>
                  </a:lnTo>
                  <a:cubicBezTo>
                    <a:pt x="707691" y="711219"/>
                    <a:pt x="707691" y="711110"/>
                    <a:pt x="707691" y="709334"/>
                  </a:cubicBezTo>
                  <a:lnTo>
                    <a:pt x="707691" y="696093"/>
                  </a:lnTo>
                  <a:cubicBezTo>
                    <a:pt x="705664" y="696093"/>
                    <a:pt x="705664" y="696093"/>
                    <a:pt x="706424" y="694471"/>
                  </a:cubicBezTo>
                  <a:lnTo>
                    <a:pt x="711744" y="683122"/>
                  </a:lnTo>
                  <a:cubicBezTo>
                    <a:pt x="711749" y="683139"/>
                    <a:pt x="711944" y="683813"/>
                    <a:pt x="719851" y="711225"/>
                  </a:cubicBezTo>
                  <a:cubicBezTo>
                    <a:pt x="719859" y="711225"/>
                    <a:pt x="719932" y="711225"/>
                    <a:pt x="720611" y="711225"/>
                  </a:cubicBezTo>
                  <a:lnTo>
                    <a:pt x="725931" y="711225"/>
                  </a:lnTo>
                  <a:cubicBezTo>
                    <a:pt x="725931" y="711212"/>
                    <a:pt x="725931" y="710033"/>
                    <a:pt x="725931" y="605298"/>
                  </a:cubicBezTo>
                  <a:cubicBezTo>
                    <a:pt x="725941" y="605298"/>
                    <a:pt x="726055" y="605298"/>
                    <a:pt x="727451" y="605298"/>
                  </a:cubicBezTo>
                  <a:lnTo>
                    <a:pt x="738091" y="605298"/>
                  </a:lnTo>
                  <a:cubicBezTo>
                    <a:pt x="738091" y="605276"/>
                    <a:pt x="738091" y="604266"/>
                    <a:pt x="738091" y="557739"/>
                  </a:cubicBezTo>
                  <a:cubicBezTo>
                    <a:pt x="738108" y="557739"/>
                    <a:pt x="738733" y="557739"/>
                    <a:pt x="764438" y="557739"/>
                  </a:cubicBezTo>
                  <a:cubicBezTo>
                    <a:pt x="764438" y="557727"/>
                    <a:pt x="764438" y="557217"/>
                    <a:pt x="764438" y="536121"/>
                  </a:cubicBezTo>
                  <a:cubicBezTo>
                    <a:pt x="764457" y="536121"/>
                    <a:pt x="765246" y="536121"/>
                    <a:pt x="798892" y="536121"/>
                  </a:cubicBezTo>
                  <a:cubicBezTo>
                    <a:pt x="798892" y="536129"/>
                    <a:pt x="798892" y="536259"/>
                    <a:pt x="798892" y="538553"/>
                  </a:cubicBezTo>
                  <a:lnTo>
                    <a:pt x="798892" y="555577"/>
                  </a:lnTo>
                  <a:cubicBezTo>
                    <a:pt x="798901" y="555577"/>
                    <a:pt x="799032" y="555577"/>
                    <a:pt x="801172" y="555577"/>
                  </a:cubicBezTo>
                  <a:lnTo>
                    <a:pt x="817132" y="555577"/>
                  </a:lnTo>
                  <a:cubicBezTo>
                    <a:pt x="817132" y="555595"/>
                    <a:pt x="817132" y="556489"/>
                    <a:pt x="817132" y="603136"/>
                  </a:cubicBezTo>
                  <a:cubicBezTo>
                    <a:pt x="817138" y="603136"/>
                    <a:pt x="817214" y="603136"/>
                    <a:pt x="818145" y="603136"/>
                  </a:cubicBezTo>
                  <a:lnTo>
                    <a:pt x="825239" y="603136"/>
                  </a:lnTo>
                  <a:lnTo>
                    <a:pt x="839426" y="607460"/>
                  </a:lnTo>
                  <a:cubicBezTo>
                    <a:pt x="839426" y="607470"/>
                    <a:pt x="839426" y="608120"/>
                    <a:pt x="839426" y="646372"/>
                  </a:cubicBezTo>
                  <a:cubicBezTo>
                    <a:pt x="839432" y="646372"/>
                    <a:pt x="839507" y="646372"/>
                    <a:pt x="840439" y="646372"/>
                  </a:cubicBezTo>
                  <a:lnTo>
                    <a:pt x="847532" y="646372"/>
                  </a:lnTo>
                  <a:cubicBezTo>
                    <a:pt x="847532" y="646382"/>
                    <a:pt x="847532" y="646488"/>
                    <a:pt x="847532" y="647993"/>
                  </a:cubicBezTo>
                  <a:lnTo>
                    <a:pt x="847532" y="659342"/>
                  </a:lnTo>
                  <a:cubicBezTo>
                    <a:pt x="847540" y="659342"/>
                    <a:pt x="847664" y="659342"/>
                    <a:pt x="849559" y="659342"/>
                  </a:cubicBezTo>
                  <a:lnTo>
                    <a:pt x="863746" y="659342"/>
                  </a:lnTo>
                  <a:lnTo>
                    <a:pt x="869826" y="665828"/>
                  </a:lnTo>
                  <a:cubicBezTo>
                    <a:pt x="869826" y="665840"/>
                    <a:pt x="869826" y="666326"/>
                    <a:pt x="869826" y="687446"/>
                  </a:cubicBezTo>
                  <a:cubicBezTo>
                    <a:pt x="869835" y="687446"/>
                    <a:pt x="869966" y="687446"/>
                    <a:pt x="872106" y="687446"/>
                  </a:cubicBezTo>
                  <a:lnTo>
                    <a:pt x="888066" y="687446"/>
                  </a:lnTo>
                  <a:cubicBezTo>
                    <a:pt x="888066" y="687453"/>
                    <a:pt x="888066" y="687533"/>
                    <a:pt x="888066" y="688526"/>
                  </a:cubicBezTo>
                  <a:lnTo>
                    <a:pt x="888066" y="696093"/>
                  </a:lnTo>
                  <a:cubicBezTo>
                    <a:pt x="888075" y="696093"/>
                    <a:pt x="888174" y="696093"/>
                    <a:pt x="889333" y="696093"/>
                  </a:cubicBezTo>
                  <a:lnTo>
                    <a:pt x="898200" y="696093"/>
                  </a:lnTo>
                  <a:cubicBezTo>
                    <a:pt x="898200" y="696102"/>
                    <a:pt x="898200" y="696231"/>
                    <a:pt x="898200" y="698254"/>
                  </a:cubicBezTo>
                  <a:lnTo>
                    <a:pt x="898200" y="713387"/>
                  </a:lnTo>
                  <a:cubicBezTo>
                    <a:pt x="902253" y="713387"/>
                    <a:pt x="902253" y="713387"/>
                    <a:pt x="902253" y="711495"/>
                  </a:cubicBezTo>
                  <a:lnTo>
                    <a:pt x="902253" y="698254"/>
                  </a:lnTo>
                  <a:cubicBezTo>
                    <a:pt x="902259" y="698254"/>
                    <a:pt x="902337" y="698254"/>
                    <a:pt x="903266" y="698254"/>
                  </a:cubicBezTo>
                  <a:lnTo>
                    <a:pt x="910360" y="698254"/>
                  </a:lnTo>
                  <a:cubicBezTo>
                    <a:pt x="910360" y="698265"/>
                    <a:pt x="910360" y="698384"/>
                    <a:pt x="910360" y="699876"/>
                  </a:cubicBezTo>
                  <a:lnTo>
                    <a:pt x="910360" y="711225"/>
                  </a:lnTo>
                  <a:cubicBezTo>
                    <a:pt x="910369" y="711225"/>
                    <a:pt x="910442" y="711225"/>
                    <a:pt x="911120" y="711225"/>
                  </a:cubicBezTo>
                  <a:lnTo>
                    <a:pt x="916440" y="711225"/>
                  </a:lnTo>
                  <a:cubicBezTo>
                    <a:pt x="916440" y="706902"/>
                    <a:pt x="916440" y="706902"/>
                    <a:pt x="965080" y="706902"/>
                  </a:cubicBezTo>
                  <a:cubicBezTo>
                    <a:pt x="965080" y="706911"/>
                    <a:pt x="965080" y="707012"/>
                    <a:pt x="965080" y="708253"/>
                  </a:cubicBezTo>
                  <a:lnTo>
                    <a:pt x="965080" y="717710"/>
                  </a:lnTo>
                  <a:cubicBezTo>
                    <a:pt x="965088" y="717710"/>
                    <a:pt x="965163" y="717710"/>
                    <a:pt x="965840" y="717710"/>
                  </a:cubicBezTo>
                  <a:lnTo>
                    <a:pt x="971161" y="717710"/>
                  </a:lnTo>
                  <a:cubicBezTo>
                    <a:pt x="971161" y="717719"/>
                    <a:pt x="971161" y="717841"/>
                    <a:pt x="971161" y="719872"/>
                  </a:cubicBezTo>
                  <a:lnTo>
                    <a:pt x="971161" y="735005"/>
                  </a:lnTo>
                  <a:cubicBezTo>
                    <a:pt x="971169" y="735001"/>
                    <a:pt x="971285" y="734923"/>
                    <a:pt x="973187" y="733654"/>
                  </a:cubicBezTo>
                  <a:lnTo>
                    <a:pt x="987374" y="724196"/>
                  </a:lnTo>
                  <a:cubicBezTo>
                    <a:pt x="987376" y="724177"/>
                    <a:pt x="987507" y="723302"/>
                    <a:pt x="993454" y="683122"/>
                  </a:cubicBezTo>
                  <a:cubicBezTo>
                    <a:pt x="993463" y="683120"/>
                    <a:pt x="993532" y="683094"/>
                    <a:pt x="994214" y="682852"/>
                  </a:cubicBezTo>
                  <a:lnTo>
                    <a:pt x="999534" y="680960"/>
                  </a:lnTo>
                  <a:cubicBezTo>
                    <a:pt x="999534" y="680944"/>
                    <a:pt x="999567" y="679883"/>
                    <a:pt x="1001561" y="611783"/>
                  </a:cubicBezTo>
                  <a:cubicBezTo>
                    <a:pt x="1001561" y="611801"/>
                    <a:pt x="1001594" y="612892"/>
                    <a:pt x="1003588" y="680960"/>
                  </a:cubicBezTo>
                  <a:cubicBezTo>
                    <a:pt x="1003597" y="680963"/>
                    <a:pt x="1003668" y="680988"/>
                    <a:pt x="1004348" y="681230"/>
                  </a:cubicBezTo>
                  <a:lnTo>
                    <a:pt x="1009668" y="683122"/>
                  </a:lnTo>
                  <a:cubicBezTo>
                    <a:pt x="1009668" y="683102"/>
                    <a:pt x="1009668" y="681769"/>
                    <a:pt x="1009668" y="596651"/>
                  </a:cubicBezTo>
                  <a:cubicBezTo>
                    <a:pt x="1013721" y="596651"/>
                    <a:pt x="1013721" y="596651"/>
                    <a:pt x="1013721" y="564224"/>
                  </a:cubicBezTo>
                  <a:cubicBezTo>
                    <a:pt x="1013733" y="564224"/>
                    <a:pt x="1014419" y="564224"/>
                    <a:pt x="1052228" y="564224"/>
                  </a:cubicBezTo>
                  <a:cubicBezTo>
                    <a:pt x="1052228" y="564241"/>
                    <a:pt x="1052228" y="564959"/>
                    <a:pt x="1052228" y="596651"/>
                  </a:cubicBezTo>
                  <a:cubicBezTo>
                    <a:pt x="1052237" y="596651"/>
                    <a:pt x="1052309" y="596651"/>
                    <a:pt x="1052988" y="596651"/>
                  </a:cubicBezTo>
                  <a:lnTo>
                    <a:pt x="1058308" y="596651"/>
                  </a:lnTo>
                  <a:cubicBezTo>
                    <a:pt x="1058308" y="596630"/>
                    <a:pt x="1058308" y="595324"/>
                    <a:pt x="1058308" y="514503"/>
                  </a:cubicBezTo>
                  <a:cubicBezTo>
                    <a:pt x="1058314" y="514503"/>
                    <a:pt x="1058413" y="514503"/>
                    <a:pt x="1060082" y="514503"/>
                  </a:cubicBezTo>
                  <a:lnTo>
                    <a:pt x="1072495" y="514503"/>
                  </a:lnTo>
                  <a:cubicBezTo>
                    <a:pt x="1072495" y="514496"/>
                    <a:pt x="1072495" y="514385"/>
                    <a:pt x="1072495" y="512612"/>
                  </a:cubicBezTo>
                  <a:lnTo>
                    <a:pt x="1072495" y="499371"/>
                  </a:lnTo>
                  <a:cubicBezTo>
                    <a:pt x="1072506" y="499371"/>
                    <a:pt x="1073004" y="499371"/>
                    <a:pt x="1094789" y="499371"/>
                  </a:cubicBezTo>
                  <a:cubicBezTo>
                    <a:pt x="1094789" y="499364"/>
                    <a:pt x="1094789" y="499283"/>
                    <a:pt x="1094789" y="498290"/>
                  </a:cubicBezTo>
                  <a:lnTo>
                    <a:pt x="1094789" y="490724"/>
                  </a:lnTo>
                  <a:cubicBezTo>
                    <a:pt x="1094796" y="490724"/>
                    <a:pt x="1094906" y="490724"/>
                    <a:pt x="1096562" y="490724"/>
                  </a:cubicBezTo>
                  <a:lnTo>
                    <a:pt x="1108976" y="490724"/>
                  </a:lnTo>
                  <a:cubicBezTo>
                    <a:pt x="1108976" y="490732"/>
                    <a:pt x="1108976" y="490811"/>
                    <a:pt x="1108976" y="491805"/>
                  </a:cubicBezTo>
                  <a:lnTo>
                    <a:pt x="1108976" y="499371"/>
                  </a:lnTo>
                  <a:cubicBezTo>
                    <a:pt x="1108985" y="499371"/>
                    <a:pt x="1109058" y="499371"/>
                    <a:pt x="1109736" y="499371"/>
                  </a:cubicBezTo>
                  <a:lnTo>
                    <a:pt x="1115056" y="499371"/>
                  </a:lnTo>
                  <a:lnTo>
                    <a:pt x="1125189" y="495047"/>
                  </a:lnTo>
                  <a:lnTo>
                    <a:pt x="1129242" y="498290"/>
                  </a:lnTo>
                  <a:lnTo>
                    <a:pt x="1129242" y="490724"/>
                  </a:lnTo>
                  <a:cubicBezTo>
                    <a:pt x="1129251" y="490724"/>
                    <a:pt x="1129388" y="490724"/>
                    <a:pt x="1131522" y="490724"/>
                  </a:cubicBezTo>
                  <a:lnTo>
                    <a:pt x="1147483" y="490724"/>
                  </a:lnTo>
                  <a:cubicBezTo>
                    <a:pt x="1147483" y="490732"/>
                    <a:pt x="1147483" y="490811"/>
                    <a:pt x="1147483" y="491805"/>
                  </a:cubicBezTo>
                  <a:lnTo>
                    <a:pt x="1147483" y="499371"/>
                  </a:lnTo>
                  <a:cubicBezTo>
                    <a:pt x="1147502" y="499371"/>
                    <a:pt x="1148238" y="499371"/>
                    <a:pt x="1177883" y="499371"/>
                  </a:cubicBezTo>
                  <a:cubicBezTo>
                    <a:pt x="1177883" y="499381"/>
                    <a:pt x="1177883" y="499490"/>
                    <a:pt x="1177883" y="500992"/>
                  </a:cubicBezTo>
                  <a:lnTo>
                    <a:pt x="1177883" y="512342"/>
                  </a:lnTo>
                  <a:cubicBezTo>
                    <a:pt x="1177900" y="512342"/>
                    <a:pt x="1178540" y="512342"/>
                    <a:pt x="1204230" y="512342"/>
                  </a:cubicBezTo>
                  <a:cubicBezTo>
                    <a:pt x="1204230" y="512358"/>
                    <a:pt x="1204230" y="513038"/>
                    <a:pt x="1204230" y="542606"/>
                  </a:cubicBezTo>
                  <a:cubicBezTo>
                    <a:pt x="1204239" y="542606"/>
                    <a:pt x="1204312" y="542606"/>
                    <a:pt x="1204990" y="542606"/>
                  </a:cubicBezTo>
                  <a:lnTo>
                    <a:pt x="1210310" y="542606"/>
                  </a:lnTo>
                  <a:cubicBezTo>
                    <a:pt x="1210310" y="542613"/>
                    <a:pt x="1210310" y="542699"/>
                    <a:pt x="1210310" y="543687"/>
                  </a:cubicBezTo>
                  <a:lnTo>
                    <a:pt x="1210310" y="551254"/>
                  </a:lnTo>
                  <a:cubicBezTo>
                    <a:pt x="1214364" y="551254"/>
                    <a:pt x="1214364" y="551254"/>
                    <a:pt x="1214364" y="581518"/>
                  </a:cubicBezTo>
                  <a:cubicBezTo>
                    <a:pt x="1214373" y="581518"/>
                    <a:pt x="1214447" y="581518"/>
                    <a:pt x="1215124" y="581518"/>
                  </a:cubicBezTo>
                  <a:lnTo>
                    <a:pt x="1220444" y="581518"/>
                  </a:lnTo>
                  <a:cubicBezTo>
                    <a:pt x="1220444" y="581527"/>
                    <a:pt x="1220444" y="581594"/>
                    <a:pt x="1220444" y="582329"/>
                  </a:cubicBezTo>
                  <a:lnTo>
                    <a:pt x="1220444" y="588004"/>
                  </a:lnTo>
                  <a:cubicBezTo>
                    <a:pt x="1220450" y="588004"/>
                    <a:pt x="1220528" y="588004"/>
                    <a:pt x="1221457" y="588004"/>
                  </a:cubicBezTo>
                  <a:lnTo>
                    <a:pt x="1228550" y="588004"/>
                  </a:lnTo>
                  <a:cubicBezTo>
                    <a:pt x="1228550" y="588021"/>
                    <a:pt x="1228550" y="588734"/>
                    <a:pt x="1228550" y="618269"/>
                  </a:cubicBezTo>
                  <a:cubicBezTo>
                    <a:pt x="1228558" y="618269"/>
                    <a:pt x="1228678" y="618269"/>
                    <a:pt x="1230577" y="618269"/>
                  </a:cubicBezTo>
                  <a:lnTo>
                    <a:pt x="1244764" y="618269"/>
                  </a:lnTo>
                  <a:cubicBezTo>
                    <a:pt x="1244764" y="618285"/>
                    <a:pt x="1244764" y="618865"/>
                    <a:pt x="1244764" y="642048"/>
                  </a:cubicBezTo>
                  <a:cubicBezTo>
                    <a:pt x="1246791" y="642048"/>
                    <a:pt x="1246791" y="642048"/>
                    <a:pt x="1246791" y="643669"/>
                  </a:cubicBezTo>
                  <a:lnTo>
                    <a:pt x="1246791" y="655019"/>
                  </a:lnTo>
                  <a:cubicBezTo>
                    <a:pt x="1246800" y="655019"/>
                    <a:pt x="1246870" y="655019"/>
                    <a:pt x="1247551" y="655019"/>
                  </a:cubicBezTo>
                  <a:lnTo>
                    <a:pt x="1252871" y="655019"/>
                  </a:lnTo>
                  <a:cubicBezTo>
                    <a:pt x="1252871" y="655033"/>
                    <a:pt x="1252871" y="655596"/>
                    <a:pt x="1252871" y="678798"/>
                  </a:cubicBezTo>
                  <a:cubicBezTo>
                    <a:pt x="1252879" y="678798"/>
                    <a:pt x="1252978" y="678798"/>
                    <a:pt x="1254137" y="678798"/>
                  </a:cubicBezTo>
                  <a:lnTo>
                    <a:pt x="1263004" y="678798"/>
                  </a:lnTo>
                  <a:cubicBezTo>
                    <a:pt x="1265031" y="680960"/>
                    <a:pt x="1265031" y="680960"/>
                    <a:pt x="1265031" y="682852"/>
                  </a:cubicBezTo>
                  <a:lnTo>
                    <a:pt x="1265031" y="696093"/>
                  </a:lnTo>
                  <a:cubicBezTo>
                    <a:pt x="1265036" y="696086"/>
                    <a:pt x="1265123" y="695979"/>
                    <a:pt x="1266551" y="694201"/>
                  </a:cubicBezTo>
                  <a:lnTo>
                    <a:pt x="1277191" y="680960"/>
                  </a:lnTo>
                  <a:cubicBezTo>
                    <a:pt x="1277206" y="680960"/>
                    <a:pt x="1277845" y="680960"/>
                    <a:pt x="1305565" y="680960"/>
                  </a:cubicBezTo>
                  <a:cubicBezTo>
                    <a:pt x="1305565" y="680985"/>
                    <a:pt x="1305565" y="682386"/>
                    <a:pt x="1305565" y="767431"/>
                  </a:cubicBezTo>
                  <a:cubicBezTo>
                    <a:pt x="1305573" y="767431"/>
                    <a:pt x="1305649" y="767431"/>
                    <a:pt x="1306325" y="767431"/>
                  </a:cubicBezTo>
                  <a:lnTo>
                    <a:pt x="1311645" y="767431"/>
                  </a:lnTo>
                  <a:cubicBezTo>
                    <a:pt x="1311649" y="767423"/>
                    <a:pt x="1311708" y="767323"/>
                    <a:pt x="1312405" y="766080"/>
                  </a:cubicBezTo>
                  <a:lnTo>
                    <a:pt x="1317725" y="756622"/>
                  </a:lnTo>
                  <a:cubicBezTo>
                    <a:pt x="1317725" y="756629"/>
                    <a:pt x="1317725" y="756728"/>
                    <a:pt x="1317725" y="758514"/>
                  </a:cubicBezTo>
                  <a:lnTo>
                    <a:pt x="1317725" y="771755"/>
                  </a:lnTo>
                  <a:cubicBezTo>
                    <a:pt x="1321778" y="771755"/>
                    <a:pt x="1321778" y="771755"/>
                    <a:pt x="1321778" y="726358"/>
                  </a:cubicBezTo>
                  <a:cubicBezTo>
                    <a:pt x="1321787" y="726358"/>
                    <a:pt x="1321857" y="726358"/>
                    <a:pt x="1322538" y="726358"/>
                  </a:cubicBezTo>
                  <a:lnTo>
                    <a:pt x="1327858" y="726358"/>
                  </a:lnTo>
                  <a:cubicBezTo>
                    <a:pt x="1327858" y="726343"/>
                    <a:pt x="1327858" y="725343"/>
                    <a:pt x="1327858" y="661504"/>
                  </a:cubicBezTo>
                  <a:cubicBezTo>
                    <a:pt x="1327865" y="661504"/>
                    <a:pt x="1327946" y="661504"/>
                    <a:pt x="1328872" y="661504"/>
                  </a:cubicBezTo>
                  <a:lnTo>
                    <a:pt x="1335965" y="661504"/>
                  </a:lnTo>
                  <a:cubicBezTo>
                    <a:pt x="1335971" y="661483"/>
                    <a:pt x="1336235" y="660543"/>
                    <a:pt x="1348125" y="618269"/>
                  </a:cubicBezTo>
                  <a:cubicBezTo>
                    <a:pt x="1348134" y="618269"/>
                    <a:pt x="1348231" y="618269"/>
                    <a:pt x="1349392" y="618269"/>
                  </a:cubicBezTo>
                  <a:lnTo>
                    <a:pt x="1358259" y="618269"/>
                  </a:lnTo>
                  <a:cubicBezTo>
                    <a:pt x="1358264" y="618292"/>
                    <a:pt x="1358490" y="619258"/>
                    <a:pt x="1368392" y="661504"/>
                  </a:cubicBezTo>
                  <a:cubicBezTo>
                    <a:pt x="1368398" y="661504"/>
                    <a:pt x="1368472" y="661504"/>
                    <a:pt x="1369405" y="661504"/>
                  </a:cubicBezTo>
                  <a:lnTo>
                    <a:pt x="1376499" y="661504"/>
                  </a:lnTo>
                  <a:cubicBezTo>
                    <a:pt x="1376499" y="661515"/>
                    <a:pt x="1376499" y="662182"/>
                    <a:pt x="1376499" y="700416"/>
                  </a:cubicBezTo>
                  <a:cubicBezTo>
                    <a:pt x="1376506" y="700416"/>
                    <a:pt x="1376605" y="700416"/>
                    <a:pt x="1378272" y="700416"/>
                  </a:cubicBezTo>
                  <a:lnTo>
                    <a:pt x="1390686" y="700416"/>
                  </a:lnTo>
                  <a:cubicBezTo>
                    <a:pt x="1390686" y="700424"/>
                    <a:pt x="1390686" y="700546"/>
                    <a:pt x="1390686" y="702578"/>
                  </a:cubicBezTo>
                  <a:lnTo>
                    <a:pt x="1390686" y="717710"/>
                  </a:lnTo>
                  <a:cubicBezTo>
                    <a:pt x="1394739" y="717710"/>
                    <a:pt x="1394739" y="717710"/>
                    <a:pt x="1394739" y="715549"/>
                  </a:cubicBezTo>
                  <a:lnTo>
                    <a:pt x="1394739" y="700416"/>
                  </a:lnTo>
                  <a:cubicBezTo>
                    <a:pt x="1394749" y="700416"/>
                    <a:pt x="1394861" y="700416"/>
                    <a:pt x="1396259" y="700416"/>
                  </a:cubicBezTo>
                  <a:lnTo>
                    <a:pt x="1406899" y="700416"/>
                  </a:lnTo>
                  <a:cubicBezTo>
                    <a:pt x="1406899" y="700426"/>
                    <a:pt x="1406899" y="700543"/>
                    <a:pt x="1406899" y="702037"/>
                  </a:cubicBezTo>
                  <a:lnTo>
                    <a:pt x="1406899" y="713387"/>
                  </a:lnTo>
                  <a:cubicBezTo>
                    <a:pt x="1406915" y="713387"/>
                    <a:pt x="1407624" y="713387"/>
                    <a:pt x="1437300" y="713387"/>
                  </a:cubicBezTo>
                  <a:cubicBezTo>
                    <a:pt x="1437300" y="713370"/>
                    <a:pt x="1437300" y="712599"/>
                    <a:pt x="1437300" y="676637"/>
                  </a:cubicBezTo>
                  <a:cubicBezTo>
                    <a:pt x="1437308" y="676637"/>
                    <a:pt x="1437401" y="676637"/>
                    <a:pt x="1438566" y="676637"/>
                  </a:cubicBezTo>
                  <a:lnTo>
                    <a:pt x="1447433" y="676637"/>
                  </a:lnTo>
                  <a:cubicBezTo>
                    <a:pt x="1447433" y="676648"/>
                    <a:pt x="1447433" y="677142"/>
                    <a:pt x="1447433" y="698254"/>
                  </a:cubicBezTo>
                  <a:cubicBezTo>
                    <a:pt x="1449460" y="698254"/>
                    <a:pt x="1449460" y="698254"/>
                    <a:pt x="1449460" y="665828"/>
                  </a:cubicBezTo>
                  <a:cubicBezTo>
                    <a:pt x="1449474" y="665828"/>
                    <a:pt x="1450015" y="665828"/>
                    <a:pt x="1471753" y="665828"/>
                  </a:cubicBezTo>
                  <a:cubicBezTo>
                    <a:pt x="1471753" y="665818"/>
                    <a:pt x="1471753" y="665698"/>
                    <a:pt x="1471753" y="664206"/>
                  </a:cubicBezTo>
                  <a:lnTo>
                    <a:pt x="1471753" y="652857"/>
                  </a:lnTo>
                  <a:cubicBezTo>
                    <a:pt x="1471761" y="652857"/>
                    <a:pt x="1471836" y="652857"/>
                    <a:pt x="1472513" y="652857"/>
                  </a:cubicBezTo>
                  <a:lnTo>
                    <a:pt x="1477833" y="652857"/>
                  </a:lnTo>
                  <a:cubicBezTo>
                    <a:pt x="1477833" y="652851"/>
                    <a:pt x="1477833" y="652738"/>
                    <a:pt x="1477833" y="650966"/>
                  </a:cubicBezTo>
                  <a:lnTo>
                    <a:pt x="1477833" y="637725"/>
                  </a:lnTo>
                  <a:lnTo>
                    <a:pt x="1481887" y="644210"/>
                  </a:lnTo>
                  <a:cubicBezTo>
                    <a:pt x="1481895" y="644210"/>
                    <a:pt x="1482024" y="644210"/>
                    <a:pt x="1484167" y="644210"/>
                  </a:cubicBezTo>
                  <a:lnTo>
                    <a:pt x="1500127" y="644210"/>
                  </a:lnTo>
                  <a:cubicBezTo>
                    <a:pt x="1500127" y="644202"/>
                    <a:pt x="1500127" y="644134"/>
                    <a:pt x="1500127" y="643399"/>
                  </a:cubicBezTo>
                  <a:lnTo>
                    <a:pt x="1500127" y="637725"/>
                  </a:lnTo>
                  <a:cubicBezTo>
                    <a:pt x="1500136" y="637725"/>
                    <a:pt x="1500210" y="637725"/>
                    <a:pt x="1500887" y="637725"/>
                  </a:cubicBezTo>
                  <a:lnTo>
                    <a:pt x="1506207" y="637725"/>
                  </a:lnTo>
                  <a:cubicBezTo>
                    <a:pt x="1506207" y="637734"/>
                    <a:pt x="1506207" y="637834"/>
                    <a:pt x="1506207" y="639076"/>
                  </a:cubicBezTo>
                  <a:lnTo>
                    <a:pt x="1506207" y="648534"/>
                  </a:lnTo>
                  <a:cubicBezTo>
                    <a:pt x="1506222" y="648534"/>
                    <a:pt x="1506955" y="648534"/>
                    <a:pt x="1544714" y="648534"/>
                  </a:cubicBezTo>
                  <a:cubicBezTo>
                    <a:pt x="1544714" y="648552"/>
                    <a:pt x="1544714" y="650062"/>
                    <a:pt x="1544714" y="786887"/>
                  </a:cubicBezTo>
                  <a:cubicBezTo>
                    <a:pt x="1544724" y="786887"/>
                    <a:pt x="1544839" y="786887"/>
                    <a:pt x="1546234" y="786887"/>
                  </a:cubicBezTo>
                  <a:lnTo>
                    <a:pt x="1556874" y="786887"/>
                  </a:lnTo>
                  <a:cubicBezTo>
                    <a:pt x="1556874" y="782564"/>
                    <a:pt x="1556874" y="778240"/>
                    <a:pt x="1556874" y="773917"/>
                  </a:cubicBezTo>
                  <a:cubicBezTo>
                    <a:pt x="1558901" y="773917"/>
                    <a:pt x="1558901" y="773917"/>
                    <a:pt x="1560928" y="773917"/>
                  </a:cubicBezTo>
                  <a:cubicBezTo>
                    <a:pt x="1560928" y="778240"/>
                    <a:pt x="1560928" y="782564"/>
                    <a:pt x="1560928" y="786887"/>
                  </a:cubicBezTo>
                  <a:cubicBezTo>
                    <a:pt x="1571061" y="786887"/>
                    <a:pt x="1581195" y="786887"/>
                    <a:pt x="1591328" y="786887"/>
                  </a:cubicBezTo>
                  <a:cubicBezTo>
                    <a:pt x="1591328" y="776078"/>
                    <a:pt x="1591328" y="767431"/>
                    <a:pt x="1591328" y="756622"/>
                  </a:cubicBezTo>
                  <a:cubicBezTo>
                    <a:pt x="1595382" y="756622"/>
                    <a:pt x="1599435" y="756622"/>
                    <a:pt x="1603488" y="756622"/>
                  </a:cubicBezTo>
                  <a:lnTo>
                    <a:pt x="1615648" y="754461"/>
                  </a:lnTo>
                  <a:cubicBezTo>
                    <a:pt x="1617675" y="754461"/>
                    <a:pt x="1617675" y="756622"/>
                    <a:pt x="1619702" y="756622"/>
                  </a:cubicBezTo>
                  <a:lnTo>
                    <a:pt x="1629835" y="756622"/>
                  </a:lnTo>
                  <a:cubicBezTo>
                    <a:pt x="1629835" y="767431"/>
                    <a:pt x="1629835" y="778240"/>
                    <a:pt x="1629835" y="786887"/>
                  </a:cubicBezTo>
                  <a:cubicBezTo>
                    <a:pt x="1631862" y="786887"/>
                    <a:pt x="1633889" y="786887"/>
                    <a:pt x="1637942" y="786887"/>
                  </a:cubicBezTo>
                  <a:cubicBezTo>
                    <a:pt x="1637942" y="793373"/>
                    <a:pt x="1637942" y="799858"/>
                    <a:pt x="1637942" y="804182"/>
                  </a:cubicBezTo>
                  <a:lnTo>
                    <a:pt x="1647278" y="805087"/>
                  </a:lnTo>
                  <a:lnTo>
                    <a:pt x="1660236" y="805087"/>
                  </a:lnTo>
                  <a:cubicBezTo>
                    <a:pt x="1660236" y="799278"/>
                    <a:pt x="1660236" y="795106"/>
                    <a:pt x="1660236" y="789049"/>
                  </a:cubicBezTo>
                  <a:lnTo>
                    <a:pt x="1728192" y="789049"/>
                  </a:lnTo>
                  <a:lnTo>
                    <a:pt x="1728192" y="703796"/>
                  </a:lnTo>
                  <a:lnTo>
                    <a:pt x="1800200" y="703796"/>
                  </a:lnTo>
                  <a:lnTo>
                    <a:pt x="1800200" y="782564"/>
                  </a:lnTo>
                  <a:cubicBezTo>
                    <a:pt x="1800835" y="782564"/>
                    <a:pt x="1801470" y="782564"/>
                    <a:pt x="1802104" y="782564"/>
                  </a:cubicBezTo>
                  <a:lnTo>
                    <a:pt x="1803346" y="805087"/>
                  </a:lnTo>
                  <a:lnTo>
                    <a:pt x="1813022" y="805087"/>
                  </a:lnTo>
                  <a:cubicBezTo>
                    <a:pt x="1813558" y="797873"/>
                    <a:pt x="1814264" y="790219"/>
                    <a:pt x="1814264" y="782564"/>
                  </a:cubicBezTo>
                  <a:cubicBezTo>
                    <a:pt x="1816291" y="782564"/>
                    <a:pt x="1818318" y="782564"/>
                    <a:pt x="1820344" y="782564"/>
                  </a:cubicBezTo>
                  <a:lnTo>
                    <a:pt x="1821586" y="805087"/>
                  </a:lnTo>
                  <a:lnTo>
                    <a:pt x="1872208" y="805087"/>
                  </a:lnTo>
                  <a:lnTo>
                    <a:pt x="1872208" y="642059"/>
                  </a:lnTo>
                  <a:lnTo>
                    <a:pt x="2069535" y="642059"/>
                  </a:lnTo>
                  <a:lnTo>
                    <a:pt x="2069535" y="805087"/>
                  </a:lnTo>
                  <a:lnTo>
                    <a:pt x="2088232" y="805087"/>
                  </a:lnTo>
                  <a:lnTo>
                    <a:pt x="2088232" y="722394"/>
                  </a:lnTo>
                  <a:lnTo>
                    <a:pt x="2183352" y="722394"/>
                  </a:lnTo>
                  <a:cubicBezTo>
                    <a:pt x="2187427" y="616373"/>
                    <a:pt x="2190805" y="510899"/>
                    <a:pt x="2195282" y="404253"/>
                  </a:cubicBezTo>
                  <a:cubicBezTo>
                    <a:pt x="2185149" y="404253"/>
                    <a:pt x="2160829" y="391282"/>
                    <a:pt x="2183122" y="382635"/>
                  </a:cubicBezTo>
                  <a:cubicBezTo>
                    <a:pt x="2181095" y="380473"/>
                    <a:pt x="2179069" y="378311"/>
                    <a:pt x="2177042" y="378311"/>
                  </a:cubicBezTo>
                  <a:cubicBezTo>
                    <a:pt x="2177042" y="365341"/>
                    <a:pt x="2175015" y="363179"/>
                    <a:pt x="2185149" y="354532"/>
                  </a:cubicBezTo>
                  <a:cubicBezTo>
                    <a:pt x="2185149" y="350208"/>
                    <a:pt x="2185149" y="343723"/>
                    <a:pt x="2185149" y="337238"/>
                  </a:cubicBezTo>
                  <a:cubicBezTo>
                    <a:pt x="2189202" y="337238"/>
                    <a:pt x="2193256" y="337238"/>
                    <a:pt x="2199336" y="337238"/>
                  </a:cubicBezTo>
                  <a:cubicBezTo>
                    <a:pt x="2199336" y="328590"/>
                    <a:pt x="2199336" y="322105"/>
                    <a:pt x="2199336" y="315620"/>
                  </a:cubicBezTo>
                  <a:cubicBezTo>
                    <a:pt x="2199336" y="313458"/>
                    <a:pt x="2201362" y="313458"/>
                    <a:pt x="2201362" y="311296"/>
                  </a:cubicBezTo>
                  <a:cubicBezTo>
                    <a:pt x="2201362" y="285355"/>
                    <a:pt x="2201362" y="259414"/>
                    <a:pt x="2201362" y="233472"/>
                  </a:cubicBezTo>
                  <a:cubicBezTo>
                    <a:pt x="2201362" y="231310"/>
                    <a:pt x="2199336" y="229149"/>
                    <a:pt x="2199336" y="226987"/>
                  </a:cubicBezTo>
                  <a:cubicBezTo>
                    <a:pt x="2201362" y="224825"/>
                    <a:pt x="2203389" y="222663"/>
                    <a:pt x="2205416" y="220501"/>
                  </a:cubicBezTo>
                  <a:cubicBezTo>
                    <a:pt x="2205416" y="201045"/>
                    <a:pt x="2205416" y="181589"/>
                    <a:pt x="2205416" y="162133"/>
                  </a:cubicBezTo>
                  <a:cubicBezTo>
                    <a:pt x="2205416" y="159972"/>
                    <a:pt x="2205416" y="159972"/>
                    <a:pt x="2207442" y="157810"/>
                  </a:cubicBezTo>
                  <a:cubicBezTo>
                    <a:pt x="2207442" y="140516"/>
                    <a:pt x="2207442" y="121060"/>
                    <a:pt x="2207442" y="101604"/>
                  </a:cubicBezTo>
                  <a:cubicBezTo>
                    <a:pt x="2209469" y="92957"/>
                    <a:pt x="2209469" y="88633"/>
                    <a:pt x="2209469" y="82148"/>
                  </a:cubicBezTo>
                  <a:cubicBezTo>
                    <a:pt x="2213523" y="88633"/>
                    <a:pt x="2213523" y="92957"/>
                    <a:pt x="2213523" y="99442"/>
                  </a:cubicBezTo>
                  <a:cubicBezTo>
                    <a:pt x="2215549" y="121060"/>
                    <a:pt x="2215549" y="140516"/>
                    <a:pt x="2215549" y="157810"/>
                  </a:cubicBezTo>
                  <a:cubicBezTo>
                    <a:pt x="2217576" y="181589"/>
                    <a:pt x="2217576" y="201045"/>
                    <a:pt x="2217576" y="220501"/>
                  </a:cubicBezTo>
                  <a:cubicBezTo>
                    <a:pt x="2219603" y="222663"/>
                    <a:pt x="2221629" y="224825"/>
                    <a:pt x="2223656" y="226987"/>
                  </a:cubicBezTo>
                  <a:cubicBezTo>
                    <a:pt x="2223656" y="229149"/>
                    <a:pt x="2221629" y="231310"/>
                    <a:pt x="2221629" y="233472"/>
                  </a:cubicBezTo>
                  <a:cubicBezTo>
                    <a:pt x="2221629" y="259414"/>
                    <a:pt x="2221629" y="285355"/>
                    <a:pt x="2221629" y="311296"/>
                  </a:cubicBezTo>
                  <a:cubicBezTo>
                    <a:pt x="2221629" y="313458"/>
                    <a:pt x="2223656" y="313458"/>
                    <a:pt x="2223656" y="315620"/>
                  </a:cubicBezTo>
                  <a:cubicBezTo>
                    <a:pt x="2223656" y="322105"/>
                    <a:pt x="2223656" y="328590"/>
                    <a:pt x="2223656" y="337238"/>
                  </a:cubicBezTo>
                  <a:cubicBezTo>
                    <a:pt x="2227709" y="337238"/>
                    <a:pt x="2233789" y="337238"/>
                    <a:pt x="2237843" y="337238"/>
                  </a:cubicBezTo>
                  <a:cubicBezTo>
                    <a:pt x="2237843" y="343723"/>
                    <a:pt x="2237843" y="350208"/>
                    <a:pt x="2237843" y="354532"/>
                  </a:cubicBezTo>
                  <a:cubicBezTo>
                    <a:pt x="2245950" y="363179"/>
                    <a:pt x="2245950" y="363179"/>
                    <a:pt x="2245950" y="378311"/>
                  </a:cubicBezTo>
                  <a:cubicBezTo>
                    <a:pt x="2243923" y="378311"/>
                    <a:pt x="2241896" y="380473"/>
                    <a:pt x="2239870" y="382635"/>
                  </a:cubicBezTo>
                  <a:cubicBezTo>
                    <a:pt x="2260136" y="393444"/>
                    <a:pt x="2235816" y="402091"/>
                    <a:pt x="2227709" y="404253"/>
                  </a:cubicBezTo>
                  <a:cubicBezTo>
                    <a:pt x="2229736" y="488562"/>
                    <a:pt x="2233789" y="572871"/>
                    <a:pt x="2235816" y="657181"/>
                  </a:cubicBezTo>
                  <a:cubicBezTo>
                    <a:pt x="2258110" y="657181"/>
                    <a:pt x="2280403" y="657181"/>
                    <a:pt x="2300670" y="657181"/>
                  </a:cubicBezTo>
                  <a:cubicBezTo>
                    <a:pt x="2300670" y="683122"/>
                    <a:pt x="2300670" y="709063"/>
                    <a:pt x="2300670" y="732843"/>
                  </a:cubicBezTo>
                  <a:cubicBezTo>
                    <a:pt x="2304724" y="732843"/>
                    <a:pt x="2306750" y="732843"/>
                    <a:pt x="2308777" y="732843"/>
                  </a:cubicBezTo>
                  <a:cubicBezTo>
                    <a:pt x="2308777" y="730681"/>
                    <a:pt x="2310804" y="728519"/>
                    <a:pt x="2310804" y="726358"/>
                  </a:cubicBezTo>
                  <a:cubicBezTo>
                    <a:pt x="2312830" y="726358"/>
                    <a:pt x="2314857" y="726358"/>
                    <a:pt x="2316884" y="726358"/>
                  </a:cubicBezTo>
                  <a:cubicBezTo>
                    <a:pt x="2316884" y="728519"/>
                    <a:pt x="2316884" y="730681"/>
                    <a:pt x="2318911" y="735005"/>
                  </a:cubicBezTo>
                  <a:cubicBezTo>
                    <a:pt x="2322964" y="735005"/>
                    <a:pt x="2327017" y="735005"/>
                    <a:pt x="2331071" y="735005"/>
                  </a:cubicBezTo>
                  <a:cubicBezTo>
                    <a:pt x="2331071" y="732843"/>
                    <a:pt x="2331071" y="730681"/>
                    <a:pt x="2331071" y="728519"/>
                  </a:cubicBezTo>
                  <a:cubicBezTo>
                    <a:pt x="2339177" y="728519"/>
                    <a:pt x="2345257" y="728519"/>
                    <a:pt x="2353364" y="728519"/>
                  </a:cubicBezTo>
                  <a:cubicBezTo>
                    <a:pt x="2353364" y="730681"/>
                    <a:pt x="2353364" y="732843"/>
                    <a:pt x="2353364" y="735005"/>
                  </a:cubicBezTo>
                  <a:cubicBezTo>
                    <a:pt x="2359444" y="735005"/>
                    <a:pt x="2367551" y="735005"/>
                    <a:pt x="2373631" y="735005"/>
                  </a:cubicBezTo>
                  <a:cubicBezTo>
                    <a:pt x="2373631" y="750137"/>
                    <a:pt x="2373631" y="765270"/>
                    <a:pt x="2373631" y="780402"/>
                  </a:cubicBezTo>
                  <a:cubicBezTo>
                    <a:pt x="2377685" y="780402"/>
                    <a:pt x="2383765" y="780402"/>
                    <a:pt x="2387818" y="780402"/>
                  </a:cubicBezTo>
                  <a:cubicBezTo>
                    <a:pt x="2387818" y="776078"/>
                    <a:pt x="2387818" y="771755"/>
                    <a:pt x="2387818" y="767431"/>
                  </a:cubicBezTo>
                  <a:cubicBezTo>
                    <a:pt x="2393898" y="767431"/>
                    <a:pt x="2399978" y="767431"/>
                    <a:pt x="2404032" y="767431"/>
                  </a:cubicBezTo>
                  <a:cubicBezTo>
                    <a:pt x="2404032" y="706902"/>
                    <a:pt x="2404032" y="648534"/>
                    <a:pt x="2404032" y="588004"/>
                  </a:cubicBezTo>
                  <a:cubicBezTo>
                    <a:pt x="2406058" y="585842"/>
                    <a:pt x="2408085" y="583680"/>
                    <a:pt x="2410112" y="581518"/>
                  </a:cubicBezTo>
                  <a:cubicBezTo>
                    <a:pt x="2434432" y="581518"/>
                    <a:pt x="2458752" y="581518"/>
                    <a:pt x="2483073" y="581518"/>
                  </a:cubicBezTo>
                  <a:lnTo>
                    <a:pt x="2483073" y="590166"/>
                  </a:lnTo>
                  <a:lnTo>
                    <a:pt x="2493206" y="590166"/>
                  </a:lnTo>
                  <a:cubicBezTo>
                    <a:pt x="2493206" y="629078"/>
                    <a:pt x="2493206" y="667990"/>
                    <a:pt x="2493206" y="704740"/>
                  </a:cubicBezTo>
                  <a:cubicBezTo>
                    <a:pt x="2501313" y="704740"/>
                    <a:pt x="2507393" y="704740"/>
                    <a:pt x="2515500" y="704740"/>
                  </a:cubicBezTo>
                  <a:cubicBezTo>
                    <a:pt x="2515500" y="683122"/>
                    <a:pt x="2515500" y="661504"/>
                    <a:pt x="2515500" y="637725"/>
                  </a:cubicBezTo>
                  <a:cubicBezTo>
                    <a:pt x="2523606" y="637725"/>
                    <a:pt x="2533740" y="637725"/>
                    <a:pt x="2541847" y="637725"/>
                  </a:cubicBezTo>
                  <a:cubicBezTo>
                    <a:pt x="2543873" y="637725"/>
                    <a:pt x="2543873" y="635563"/>
                    <a:pt x="2545900" y="633401"/>
                  </a:cubicBezTo>
                  <a:lnTo>
                    <a:pt x="2554007" y="633401"/>
                  </a:lnTo>
                  <a:cubicBezTo>
                    <a:pt x="2556033" y="635563"/>
                    <a:pt x="2556033" y="637725"/>
                    <a:pt x="2558060" y="637725"/>
                  </a:cubicBezTo>
                  <a:cubicBezTo>
                    <a:pt x="2564140" y="637725"/>
                    <a:pt x="2572247" y="637725"/>
                    <a:pt x="2580354" y="637725"/>
                  </a:cubicBezTo>
                  <a:cubicBezTo>
                    <a:pt x="2580354" y="598813"/>
                    <a:pt x="2580354" y="559901"/>
                    <a:pt x="2580354" y="520989"/>
                  </a:cubicBezTo>
                  <a:cubicBezTo>
                    <a:pt x="2580368" y="520986"/>
                    <a:pt x="2581235" y="520822"/>
                    <a:pt x="2637101" y="510180"/>
                  </a:cubicBezTo>
                  <a:cubicBezTo>
                    <a:pt x="2637101" y="510187"/>
                    <a:pt x="2637101" y="510261"/>
                    <a:pt x="2637101" y="511261"/>
                  </a:cubicBezTo>
                  <a:lnTo>
                    <a:pt x="2637101" y="518827"/>
                  </a:lnTo>
                  <a:cubicBezTo>
                    <a:pt x="2637118" y="518827"/>
                    <a:pt x="2637762" y="518827"/>
                    <a:pt x="2663448" y="518827"/>
                  </a:cubicBezTo>
                  <a:cubicBezTo>
                    <a:pt x="2663448" y="518849"/>
                    <a:pt x="2663448" y="521220"/>
                    <a:pt x="2663448" y="773917"/>
                  </a:cubicBezTo>
                  <a:cubicBezTo>
                    <a:pt x="2669528" y="773917"/>
                    <a:pt x="2677635" y="773917"/>
                    <a:pt x="2685742" y="773917"/>
                  </a:cubicBezTo>
                  <a:cubicBezTo>
                    <a:pt x="2685742" y="771755"/>
                    <a:pt x="2685742" y="771755"/>
                    <a:pt x="2685742" y="769593"/>
                  </a:cubicBezTo>
                  <a:cubicBezTo>
                    <a:pt x="2689795" y="769593"/>
                    <a:pt x="2693848" y="769593"/>
                    <a:pt x="2697902" y="769593"/>
                  </a:cubicBezTo>
                  <a:cubicBezTo>
                    <a:pt x="2697902" y="771755"/>
                    <a:pt x="2697902" y="771755"/>
                    <a:pt x="2697902" y="773917"/>
                  </a:cubicBezTo>
                  <a:cubicBezTo>
                    <a:pt x="2706009" y="773917"/>
                    <a:pt x="2714115" y="773917"/>
                    <a:pt x="2722222" y="773917"/>
                  </a:cubicBezTo>
                  <a:cubicBezTo>
                    <a:pt x="2722222" y="769593"/>
                    <a:pt x="2722222" y="765270"/>
                    <a:pt x="2722222" y="760946"/>
                  </a:cubicBezTo>
                  <a:cubicBezTo>
                    <a:pt x="2732356" y="760946"/>
                    <a:pt x="2742489" y="760946"/>
                    <a:pt x="2750596" y="760946"/>
                  </a:cubicBezTo>
                  <a:cubicBezTo>
                    <a:pt x="2754649" y="756622"/>
                    <a:pt x="2758703" y="756622"/>
                    <a:pt x="2762756" y="756622"/>
                  </a:cubicBezTo>
                  <a:cubicBezTo>
                    <a:pt x="2768836" y="760946"/>
                    <a:pt x="2776943" y="760946"/>
                    <a:pt x="2783023" y="760946"/>
                  </a:cubicBezTo>
                  <a:cubicBezTo>
                    <a:pt x="2783023" y="754461"/>
                    <a:pt x="2783023" y="750137"/>
                    <a:pt x="2783023" y="743652"/>
                  </a:cubicBezTo>
                  <a:lnTo>
                    <a:pt x="2791130" y="743652"/>
                  </a:lnTo>
                  <a:cubicBezTo>
                    <a:pt x="2791130" y="739328"/>
                    <a:pt x="2791130" y="735005"/>
                    <a:pt x="2791130" y="730681"/>
                  </a:cubicBezTo>
                  <a:cubicBezTo>
                    <a:pt x="2809370" y="730681"/>
                    <a:pt x="2829637" y="730681"/>
                    <a:pt x="2847877" y="730681"/>
                  </a:cubicBezTo>
                  <a:cubicBezTo>
                    <a:pt x="2847877" y="719872"/>
                    <a:pt x="2847877" y="711225"/>
                    <a:pt x="2847877" y="700416"/>
                  </a:cubicBezTo>
                  <a:cubicBezTo>
                    <a:pt x="2853957" y="700416"/>
                    <a:pt x="2860037" y="700416"/>
                    <a:pt x="2866117" y="700416"/>
                  </a:cubicBezTo>
                  <a:cubicBezTo>
                    <a:pt x="2866117" y="698254"/>
                    <a:pt x="2866117" y="696093"/>
                    <a:pt x="2866117" y="693931"/>
                  </a:cubicBezTo>
                  <a:cubicBezTo>
                    <a:pt x="2870171" y="693931"/>
                    <a:pt x="2874224" y="693931"/>
                    <a:pt x="2878277" y="693931"/>
                  </a:cubicBezTo>
                  <a:cubicBezTo>
                    <a:pt x="2878277" y="696093"/>
                    <a:pt x="2878277" y="698254"/>
                    <a:pt x="2878277" y="700416"/>
                  </a:cubicBezTo>
                  <a:cubicBezTo>
                    <a:pt x="2884357" y="700416"/>
                    <a:pt x="2888411" y="700416"/>
                    <a:pt x="2894491" y="700416"/>
                  </a:cubicBezTo>
                  <a:cubicBezTo>
                    <a:pt x="2894491" y="715549"/>
                    <a:pt x="2894491" y="732843"/>
                    <a:pt x="2894491" y="750137"/>
                  </a:cubicBezTo>
                  <a:cubicBezTo>
                    <a:pt x="2904624" y="750137"/>
                    <a:pt x="2916785" y="750137"/>
                    <a:pt x="2926918" y="750137"/>
                  </a:cubicBezTo>
                  <a:cubicBezTo>
                    <a:pt x="2926918" y="741490"/>
                    <a:pt x="2926918" y="732843"/>
                    <a:pt x="2926918" y="724196"/>
                  </a:cubicBezTo>
                  <a:cubicBezTo>
                    <a:pt x="2939078" y="724196"/>
                    <a:pt x="2953265" y="724196"/>
                    <a:pt x="2965425" y="724196"/>
                  </a:cubicBezTo>
                  <a:cubicBezTo>
                    <a:pt x="2965425" y="713387"/>
                    <a:pt x="2965425" y="704740"/>
                    <a:pt x="2965425" y="693931"/>
                  </a:cubicBezTo>
                  <a:cubicBezTo>
                    <a:pt x="2981639" y="693931"/>
                    <a:pt x="2997852" y="693931"/>
                    <a:pt x="3014066" y="693931"/>
                  </a:cubicBezTo>
                  <a:cubicBezTo>
                    <a:pt x="3014066" y="693960"/>
                    <a:pt x="3014066" y="695735"/>
                    <a:pt x="3014066" y="805087"/>
                  </a:cubicBezTo>
                  <a:lnTo>
                    <a:pt x="3014066" y="818866"/>
                  </a:lnTo>
                  <a:lnTo>
                    <a:pt x="3079941" y="818866"/>
                  </a:lnTo>
                  <a:lnTo>
                    <a:pt x="3079941" y="924638"/>
                  </a:lnTo>
                  <a:lnTo>
                    <a:pt x="3079941" y="1030409"/>
                  </a:lnTo>
                  <a:lnTo>
                    <a:pt x="3079941" y="1160647"/>
                  </a:lnTo>
                  <a:lnTo>
                    <a:pt x="3014066" y="1160647"/>
                  </a:lnTo>
                  <a:lnTo>
                    <a:pt x="2842946" y="1160647"/>
                  </a:lnTo>
                  <a:lnTo>
                    <a:pt x="200958" y="1160647"/>
                  </a:lnTo>
                  <a:lnTo>
                    <a:pt x="200958" y="1126882"/>
                  </a:lnTo>
                  <a:lnTo>
                    <a:pt x="0" y="1126882"/>
                  </a:lnTo>
                  <a:lnTo>
                    <a:pt x="0" y="915339"/>
                  </a:lnTo>
                  <a:lnTo>
                    <a:pt x="103377" y="915339"/>
                  </a:lnTo>
                  <a:lnTo>
                    <a:pt x="103377" y="886329"/>
                  </a:lnTo>
                  <a:lnTo>
                    <a:pt x="55096" y="886329"/>
                  </a:lnTo>
                  <a:cubicBezTo>
                    <a:pt x="55096" y="886306"/>
                    <a:pt x="55096" y="884414"/>
                    <a:pt x="55096" y="724196"/>
                  </a:cubicBezTo>
                  <a:cubicBezTo>
                    <a:pt x="55107" y="724196"/>
                    <a:pt x="55578" y="724196"/>
                    <a:pt x="75363" y="724196"/>
                  </a:cubicBezTo>
                  <a:cubicBezTo>
                    <a:pt x="75367" y="724190"/>
                    <a:pt x="75404" y="724108"/>
                    <a:pt x="75870" y="723115"/>
                  </a:cubicBezTo>
                  <a:lnTo>
                    <a:pt x="79416" y="715549"/>
                  </a:lnTo>
                  <a:cubicBezTo>
                    <a:pt x="79425" y="715550"/>
                    <a:pt x="79538" y="715568"/>
                    <a:pt x="81190" y="715819"/>
                  </a:cubicBezTo>
                  <a:lnTo>
                    <a:pt x="93603" y="717710"/>
                  </a:lnTo>
                  <a:cubicBezTo>
                    <a:pt x="93606" y="717720"/>
                    <a:pt x="93644" y="717821"/>
                    <a:pt x="94110" y="719062"/>
                  </a:cubicBezTo>
                  <a:lnTo>
                    <a:pt x="97656" y="728519"/>
                  </a:lnTo>
                  <a:cubicBezTo>
                    <a:pt x="97670" y="728520"/>
                    <a:pt x="98266" y="728570"/>
                    <a:pt x="124003" y="730681"/>
                  </a:cubicBezTo>
                  <a:cubicBezTo>
                    <a:pt x="124003" y="730661"/>
                    <a:pt x="124003" y="729131"/>
                    <a:pt x="124003" y="607460"/>
                  </a:cubicBezTo>
                  <a:cubicBezTo>
                    <a:pt x="124012" y="607460"/>
                    <a:pt x="124131" y="607460"/>
                    <a:pt x="126030" y="607460"/>
                  </a:cubicBezTo>
                  <a:lnTo>
                    <a:pt x="140217" y="607460"/>
                  </a:lnTo>
                  <a:cubicBezTo>
                    <a:pt x="140217" y="607438"/>
                    <a:pt x="140217" y="605724"/>
                    <a:pt x="140217" y="471268"/>
                  </a:cubicBezTo>
                  <a:cubicBezTo>
                    <a:pt x="140225" y="471268"/>
                    <a:pt x="140333" y="471268"/>
                    <a:pt x="141990" y="471268"/>
                  </a:cubicBezTo>
                  <a:lnTo>
                    <a:pt x="154404" y="471268"/>
                  </a:lnTo>
                  <a:cubicBezTo>
                    <a:pt x="154404" y="471251"/>
                    <a:pt x="154404" y="469845"/>
                    <a:pt x="154404" y="356694"/>
                  </a:cubicBezTo>
                  <a:cubicBezTo>
                    <a:pt x="158457" y="354532"/>
                    <a:pt x="158457" y="354532"/>
                    <a:pt x="158457" y="328590"/>
                  </a:cubicBezTo>
                  <a:cubicBezTo>
                    <a:pt x="158464" y="328590"/>
                    <a:pt x="158584" y="328590"/>
                    <a:pt x="160484" y="328590"/>
                  </a:cubicBezTo>
                  <a:lnTo>
                    <a:pt x="174671" y="328590"/>
                  </a:lnTo>
                  <a:cubicBezTo>
                    <a:pt x="174682" y="328567"/>
                    <a:pt x="175288" y="327200"/>
                    <a:pt x="211151" y="246443"/>
                  </a:cubicBezTo>
                  <a:cubicBezTo>
                    <a:pt x="211151" y="246429"/>
                    <a:pt x="211185" y="244478"/>
                    <a:pt x="21520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Flowchart: Document 44">
            <a:extLst>
              <a:ext uri="{FF2B5EF4-FFF2-40B4-BE49-F238E27FC236}">
                <a16:creationId xmlns:a16="http://schemas.microsoft.com/office/drawing/2014/main" id="{62E52FEE-A7BA-48A1-8BB1-79DCEDDEABA6}"/>
              </a:ext>
            </a:extLst>
          </p:cNvPr>
          <p:cNvSpPr/>
          <p:nvPr/>
        </p:nvSpPr>
        <p:spPr>
          <a:xfrm>
            <a:off x="-12642" y="1080048"/>
            <a:ext cx="12192000" cy="5741222"/>
          </a:xfrm>
          <a:prstGeom prst="flowChartDocumen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25D319D0-5A66-46A2-B4E9-0F7289D6F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1" y="3541999"/>
            <a:ext cx="4951251" cy="327929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419EB2E-ABA0-A46F-99CB-ED83499FC2B3}"/>
              </a:ext>
            </a:extLst>
          </p:cNvPr>
          <p:cNvGrpSpPr/>
          <p:nvPr/>
        </p:nvGrpSpPr>
        <p:grpSpPr>
          <a:xfrm>
            <a:off x="3258752" y="1871836"/>
            <a:ext cx="3212348" cy="1213730"/>
            <a:chOff x="3258752" y="2246586"/>
            <a:chExt cx="3212348" cy="121373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9C107911-A362-BBF8-1DC3-28E59B3E8FD1}"/>
                </a:ext>
              </a:extLst>
            </p:cNvPr>
            <p:cNvSpPr/>
            <p:nvPr/>
          </p:nvSpPr>
          <p:spPr>
            <a:xfrm>
              <a:off x="3258752" y="2739067"/>
              <a:ext cx="1099562" cy="229074"/>
            </a:xfrm>
            <a:custGeom>
              <a:avLst/>
              <a:gdLst>
                <a:gd name="connsiteX0" fmla="*/ 0 w 1099562"/>
                <a:gd name="connsiteY0" fmla="*/ 22907 h 229074"/>
                <a:gd name="connsiteX1" fmla="*/ 22907 w 1099562"/>
                <a:gd name="connsiteY1" fmla="*/ 0 h 229074"/>
                <a:gd name="connsiteX2" fmla="*/ 1076655 w 1099562"/>
                <a:gd name="connsiteY2" fmla="*/ 0 h 229074"/>
                <a:gd name="connsiteX3" fmla="*/ 1099562 w 1099562"/>
                <a:gd name="connsiteY3" fmla="*/ 22907 h 229074"/>
                <a:gd name="connsiteX4" fmla="*/ 1099562 w 1099562"/>
                <a:gd name="connsiteY4" fmla="*/ 206167 h 229074"/>
                <a:gd name="connsiteX5" fmla="*/ 1076655 w 1099562"/>
                <a:gd name="connsiteY5" fmla="*/ 229074 h 229074"/>
                <a:gd name="connsiteX6" fmla="*/ 22907 w 1099562"/>
                <a:gd name="connsiteY6" fmla="*/ 229074 h 229074"/>
                <a:gd name="connsiteX7" fmla="*/ 0 w 1099562"/>
                <a:gd name="connsiteY7" fmla="*/ 206167 h 229074"/>
                <a:gd name="connsiteX8" fmla="*/ 0 w 1099562"/>
                <a:gd name="connsiteY8" fmla="*/ 22907 h 2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99562" h="229074">
                  <a:moveTo>
                    <a:pt x="0" y="22907"/>
                  </a:moveTo>
                  <a:cubicBezTo>
                    <a:pt x="0" y="10256"/>
                    <a:pt x="10256" y="0"/>
                    <a:pt x="22907" y="0"/>
                  </a:cubicBezTo>
                  <a:lnTo>
                    <a:pt x="1076655" y="0"/>
                  </a:lnTo>
                  <a:cubicBezTo>
                    <a:pt x="1089306" y="0"/>
                    <a:pt x="1099562" y="10256"/>
                    <a:pt x="1099562" y="22907"/>
                  </a:cubicBezTo>
                  <a:lnTo>
                    <a:pt x="1099562" y="206167"/>
                  </a:lnTo>
                  <a:cubicBezTo>
                    <a:pt x="1099562" y="218818"/>
                    <a:pt x="1089306" y="229074"/>
                    <a:pt x="1076655" y="229074"/>
                  </a:cubicBezTo>
                  <a:lnTo>
                    <a:pt x="22907" y="229074"/>
                  </a:lnTo>
                  <a:cubicBezTo>
                    <a:pt x="10256" y="229074"/>
                    <a:pt x="0" y="218818"/>
                    <a:pt x="0" y="206167"/>
                  </a:cubicBezTo>
                  <a:lnTo>
                    <a:pt x="0" y="22907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24" tIns="12424" rIns="12424" bIns="12424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/>
                <a:t>Building Size &gt; 2000</a:t>
              </a:r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8389E48-F317-43FF-85BB-9656E3D82E7F}"/>
                </a:ext>
              </a:extLst>
            </p:cNvPr>
            <p:cNvSpPr/>
            <p:nvPr/>
          </p:nvSpPr>
          <p:spPr>
            <a:xfrm rot="18288572">
              <a:off x="4271631" y="2645439"/>
              <a:ext cx="403980" cy="84638"/>
            </a:xfrm>
            <a:custGeom>
              <a:avLst/>
              <a:gdLst>
                <a:gd name="connsiteX0" fmla="*/ 0 w 403980"/>
                <a:gd name="connsiteY0" fmla="*/ 42319 h 84638"/>
                <a:gd name="connsiteX1" fmla="*/ 403980 w 403980"/>
                <a:gd name="connsiteY1" fmla="*/ 42319 h 8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03980" h="84638">
                  <a:moveTo>
                    <a:pt x="0" y="42319"/>
                  </a:moveTo>
                  <a:lnTo>
                    <a:pt x="403980" y="42319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4590" tIns="32220" rIns="204590" bIns="3221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50BFCE86-2476-C4ED-177D-B57F2EDF1AD3}"/>
                </a:ext>
              </a:extLst>
            </p:cNvPr>
            <p:cNvSpPr/>
            <p:nvPr/>
          </p:nvSpPr>
          <p:spPr>
            <a:xfrm>
              <a:off x="4588927" y="2407135"/>
              <a:ext cx="872297" cy="229556"/>
            </a:xfrm>
            <a:custGeom>
              <a:avLst/>
              <a:gdLst>
                <a:gd name="connsiteX0" fmla="*/ 0 w 872297"/>
                <a:gd name="connsiteY0" fmla="*/ 22956 h 229556"/>
                <a:gd name="connsiteX1" fmla="*/ 22956 w 872297"/>
                <a:gd name="connsiteY1" fmla="*/ 0 h 229556"/>
                <a:gd name="connsiteX2" fmla="*/ 849341 w 872297"/>
                <a:gd name="connsiteY2" fmla="*/ 0 h 229556"/>
                <a:gd name="connsiteX3" fmla="*/ 872297 w 872297"/>
                <a:gd name="connsiteY3" fmla="*/ 22956 h 229556"/>
                <a:gd name="connsiteX4" fmla="*/ 872297 w 872297"/>
                <a:gd name="connsiteY4" fmla="*/ 206600 h 229556"/>
                <a:gd name="connsiteX5" fmla="*/ 849341 w 872297"/>
                <a:gd name="connsiteY5" fmla="*/ 229556 h 229556"/>
                <a:gd name="connsiteX6" fmla="*/ 22956 w 872297"/>
                <a:gd name="connsiteY6" fmla="*/ 229556 h 229556"/>
                <a:gd name="connsiteX7" fmla="*/ 0 w 872297"/>
                <a:gd name="connsiteY7" fmla="*/ 206600 h 229556"/>
                <a:gd name="connsiteX8" fmla="*/ 0 w 872297"/>
                <a:gd name="connsiteY8" fmla="*/ 22956 h 229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297" h="229556">
                  <a:moveTo>
                    <a:pt x="0" y="22956"/>
                  </a:moveTo>
                  <a:cubicBezTo>
                    <a:pt x="0" y="10278"/>
                    <a:pt x="10278" y="0"/>
                    <a:pt x="22956" y="0"/>
                  </a:cubicBezTo>
                  <a:lnTo>
                    <a:pt x="849341" y="0"/>
                  </a:lnTo>
                  <a:cubicBezTo>
                    <a:pt x="862019" y="0"/>
                    <a:pt x="872297" y="10278"/>
                    <a:pt x="872297" y="22956"/>
                  </a:cubicBezTo>
                  <a:lnTo>
                    <a:pt x="872297" y="206600"/>
                  </a:lnTo>
                  <a:cubicBezTo>
                    <a:pt x="872297" y="219278"/>
                    <a:pt x="862019" y="229556"/>
                    <a:pt x="849341" y="229556"/>
                  </a:cubicBezTo>
                  <a:lnTo>
                    <a:pt x="22956" y="229556"/>
                  </a:lnTo>
                  <a:cubicBezTo>
                    <a:pt x="10278" y="229556"/>
                    <a:pt x="0" y="219278"/>
                    <a:pt x="0" y="206600"/>
                  </a:cubicBezTo>
                  <a:lnTo>
                    <a:pt x="0" y="22956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38" tIns="12438" rIns="12438" bIns="12438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Latitude &gt; 34.2</a:t>
              </a: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C3B3A28-9C7D-21A6-ADE6-09D14430D0E7}"/>
                </a:ext>
              </a:extLst>
            </p:cNvPr>
            <p:cNvSpPr/>
            <p:nvPr/>
          </p:nvSpPr>
          <p:spPr>
            <a:xfrm rot="19915859">
              <a:off x="5440978" y="2398596"/>
              <a:ext cx="344282" cy="84638"/>
            </a:xfrm>
            <a:custGeom>
              <a:avLst/>
              <a:gdLst>
                <a:gd name="connsiteX0" fmla="*/ 0 w 344282"/>
                <a:gd name="connsiteY0" fmla="*/ 42319 h 84638"/>
                <a:gd name="connsiteX1" fmla="*/ 344282 w 344282"/>
                <a:gd name="connsiteY1" fmla="*/ 42319 h 8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4282" h="84638">
                  <a:moveTo>
                    <a:pt x="0" y="42319"/>
                  </a:moveTo>
                  <a:lnTo>
                    <a:pt x="344282" y="42319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6234" tIns="33712" rIns="176233" bIns="3371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D6041D9-FA8D-9D9F-A4A3-8B1661DB8494}"/>
                </a:ext>
              </a:extLst>
            </p:cNvPr>
            <p:cNvSpPr/>
            <p:nvPr/>
          </p:nvSpPr>
          <p:spPr>
            <a:xfrm>
              <a:off x="5765014" y="2246586"/>
              <a:ext cx="694460" cy="226661"/>
            </a:xfrm>
            <a:custGeom>
              <a:avLst/>
              <a:gdLst>
                <a:gd name="connsiteX0" fmla="*/ 0 w 694460"/>
                <a:gd name="connsiteY0" fmla="*/ 22666 h 226661"/>
                <a:gd name="connsiteX1" fmla="*/ 22666 w 694460"/>
                <a:gd name="connsiteY1" fmla="*/ 0 h 226661"/>
                <a:gd name="connsiteX2" fmla="*/ 671794 w 694460"/>
                <a:gd name="connsiteY2" fmla="*/ 0 h 226661"/>
                <a:gd name="connsiteX3" fmla="*/ 694460 w 694460"/>
                <a:gd name="connsiteY3" fmla="*/ 22666 h 226661"/>
                <a:gd name="connsiteX4" fmla="*/ 694460 w 694460"/>
                <a:gd name="connsiteY4" fmla="*/ 203995 h 226661"/>
                <a:gd name="connsiteX5" fmla="*/ 671794 w 694460"/>
                <a:gd name="connsiteY5" fmla="*/ 226661 h 226661"/>
                <a:gd name="connsiteX6" fmla="*/ 22666 w 694460"/>
                <a:gd name="connsiteY6" fmla="*/ 226661 h 226661"/>
                <a:gd name="connsiteX7" fmla="*/ 0 w 694460"/>
                <a:gd name="connsiteY7" fmla="*/ 203995 h 226661"/>
                <a:gd name="connsiteX8" fmla="*/ 0 w 694460"/>
                <a:gd name="connsiteY8" fmla="*/ 22666 h 226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4460" h="226661">
                  <a:moveTo>
                    <a:pt x="0" y="22666"/>
                  </a:moveTo>
                  <a:cubicBezTo>
                    <a:pt x="0" y="10148"/>
                    <a:pt x="10148" y="0"/>
                    <a:pt x="22666" y="0"/>
                  </a:cubicBezTo>
                  <a:lnTo>
                    <a:pt x="671794" y="0"/>
                  </a:lnTo>
                  <a:cubicBezTo>
                    <a:pt x="684312" y="0"/>
                    <a:pt x="694460" y="10148"/>
                    <a:pt x="694460" y="22666"/>
                  </a:cubicBezTo>
                  <a:lnTo>
                    <a:pt x="694460" y="203995"/>
                  </a:lnTo>
                  <a:cubicBezTo>
                    <a:pt x="694460" y="216513"/>
                    <a:pt x="684312" y="226661"/>
                    <a:pt x="671794" y="226661"/>
                  </a:cubicBezTo>
                  <a:lnTo>
                    <a:pt x="22666" y="226661"/>
                  </a:lnTo>
                  <a:cubicBezTo>
                    <a:pt x="10148" y="226661"/>
                    <a:pt x="0" y="216513"/>
                    <a:pt x="0" y="203995"/>
                  </a:cubicBezTo>
                  <a:lnTo>
                    <a:pt x="0" y="22666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54" tIns="12354" rIns="12354" bIns="12354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 dirty="0"/>
                <a:t>50,000$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2BFF653-921B-33F5-A242-179AE2D4D874}"/>
                </a:ext>
              </a:extLst>
            </p:cNvPr>
            <p:cNvSpPr/>
            <p:nvPr/>
          </p:nvSpPr>
          <p:spPr>
            <a:xfrm rot="1637843">
              <a:off x="5442013" y="2558716"/>
              <a:ext cx="345048" cy="84638"/>
            </a:xfrm>
            <a:custGeom>
              <a:avLst/>
              <a:gdLst>
                <a:gd name="connsiteX0" fmla="*/ 0 w 345048"/>
                <a:gd name="connsiteY0" fmla="*/ 42319 h 84638"/>
                <a:gd name="connsiteX1" fmla="*/ 345048 w 345048"/>
                <a:gd name="connsiteY1" fmla="*/ 42319 h 8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048" h="84638">
                  <a:moveTo>
                    <a:pt x="0" y="42319"/>
                  </a:moveTo>
                  <a:lnTo>
                    <a:pt x="345048" y="42319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6598" tIns="33692" rIns="176598" bIns="33693" numCol="1" spcCol="1270" anchor="ctr" anchorCtr="0">
              <a:noAutofit/>
            </a:bodyPr>
            <a:lstStyle/>
            <a:p>
              <a:pPr marL="0" lvl="0" indent="0" algn="ctr" defTabSz="222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B95496A-AB55-F9D2-4518-8E9E7D622663}"/>
                </a:ext>
              </a:extLst>
            </p:cNvPr>
            <p:cNvSpPr/>
            <p:nvPr/>
          </p:nvSpPr>
          <p:spPr>
            <a:xfrm>
              <a:off x="5767849" y="2564413"/>
              <a:ext cx="694460" cy="231486"/>
            </a:xfrm>
            <a:custGeom>
              <a:avLst/>
              <a:gdLst>
                <a:gd name="connsiteX0" fmla="*/ 0 w 694460"/>
                <a:gd name="connsiteY0" fmla="*/ 23149 h 231486"/>
                <a:gd name="connsiteX1" fmla="*/ 23149 w 694460"/>
                <a:gd name="connsiteY1" fmla="*/ 0 h 231486"/>
                <a:gd name="connsiteX2" fmla="*/ 671311 w 694460"/>
                <a:gd name="connsiteY2" fmla="*/ 0 h 231486"/>
                <a:gd name="connsiteX3" fmla="*/ 694460 w 694460"/>
                <a:gd name="connsiteY3" fmla="*/ 23149 h 231486"/>
                <a:gd name="connsiteX4" fmla="*/ 694460 w 694460"/>
                <a:gd name="connsiteY4" fmla="*/ 208337 h 231486"/>
                <a:gd name="connsiteX5" fmla="*/ 671311 w 694460"/>
                <a:gd name="connsiteY5" fmla="*/ 231486 h 231486"/>
                <a:gd name="connsiteX6" fmla="*/ 23149 w 694460"/>
                <a:gd name="connsiteY6" fmla="*/ 231486 h 231486"/>
                <a:gd name="connsiteX7" fmla="*/ 0 w 694460"/>
                <a:gd name="connsiteY7" fmla="*/ 208337 h 231486"/>
                <a:gd name="connsiteX8" fmla="*/ 0 w 694460"/>
                <a:gd name="connsiteY8" fmla="*/ 23149 h 23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4460" h="231486">
                  <a:moveTo>
                    <a:pt x="0" y="23149"/>
                  </a:moveTo>
                  <a:cubicBezTo>
                    <a:pt x="0" y="10364"/>
                    <a:pt x="10364" y="0"/>
                    <a:pt x="23149" y="0"/>
                  </a:cubicBezTo>
                  <a:lnTo>
                    <a:pt x="671311" y="0"/>
                  </a:lnTo>
                  <a:cubicBezTo>
                    <a:pt x="684096" y="0"/>
                    <a:pt x="694460" y="10364"/>
                    <a:pt x="694460" y="23149"/>
                  </a:cubicBezTo>
                  <a:lnTo>
                    <a:pt x="694460" y="208337"/>
                  </a:lnTo>
                  <a:cubicBezTo>
                    <a:pt x="694460" y="221122"/>
                    <a:pt x="684096" y="231486"/>
                    <a:pt x="671311" y="231486"/>
                  </a:cubicBezTo>
                  <a:lnTo>
                    <a:pt x="23149" y="231486"/>
                  </a:lnTo>
                  <a:cubicBezTo>
                    <a:pt x="10364" y="231486"/>
                    <a:pt x="0" y="221122"/>
                    <a:pt x="0" y="208337"/>
                  </a:cubicBezTo>
                  <a:lnTo>
                    <a:pt x="0" y="23149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95" tIns="12495" rIns="12495" bIns="12495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-30,000$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B802BC7-BD3A-794B-BAFB-FA888CBA0B9D}"/>
                </a:ext>
              </a:extLst>
            </p:cNvPr>
            <p:cNvSpPr/>
            <p:nvPr/>
          </p:nvSpPr>
          <p:spPr>
            <a:xfrm rot="3167277">
              <a:off x="4273450" y="2982290"/>
              <a:ext cx="429445" cy="84638"/>
            </a:xfrm>
            <a:custGeom>
              <a:avLst/>
              <a:gdLst>
                <a:gd name="connsiteX0" fmla="*/ 0 w 429445"/>
                <a:gd name="connsiteY0" fmla="*/ 42319 h 84638"/>
                <a:gd name="connsiteX1" fmla="*/ 429445 w 429445"/>
                <a:gd name="connsiteY1" fmla="*/ 42319 h 8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9445" h="84638">
                  <a:moveTo>
                    <a:pt x="0" y="42319"/>
                  </a:moveTo>
                  <a:lnTo>
                    <a:pt x="429445" y="42319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6686" tIns="31583" rIns="216687" bIns="31582" numCol="1" spcCol="1270" anchor="ctr" anchorCtr="0">
              <a:noAutofit/>
            </a:bodyPr>
            <a:lstStyle/>
            <a:p>
              <a:pPr marL="0" lvl="0" indent="0" algn="ctr" defTabSz="222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D5229F-7E0E-3F9A-A3E2-8B99801B9A7F}"/>
                </a:ext>
              </a:extLst>
            </p:cNvPr>
            <p:cNvSpPr/>
            <p:nvPr/>
          </p:nvSpPr>
          <p:spPr>
            <a:xfrm>
              <a:off x="4618029" y="3079871"/>
              <a:ext cx="868678" cy="231486"/>
            </a:xfrm>
            <a:custGeom>
              <a:avLst/>
              <a:gdLst>
                <a:gd name="connsiteX0" fmla="*/ 0 w 868678"/>
                <a:gd name="connsiteY0" fmla="*/ 23149 h 231486"/>
                <a:gd name="connsiteX1" fmla="*/ 23149 w 868678"/>
                <a:gd name="connsiteY1" fmla="*/ 0 h 231486"/>
                <a:gd name="connsiteX2" fmla="*/ 845529 w 868678"/>
                <a:gd name="connsiteY2" fmla="*/ 0 h 231486"/>
                <a:gd name="connsiteX3" fmla="*/ 868678 w 868678"/>
                <a:gd name="connsiteY3" fmla="*/ 23149 h 231486"/>
                <a:gd name="connsiteX4" fmla="*/ 868678 w 868678"/>
                <a:gd name="connsiteY4" fmla="*/ 208337 h 231486"/>
                <a:gd name="connsiteX5" fmla="*/ 845529 w 868678"/>
                <a:gd name="connsiteY5" fmla="*/ 231486 h 231486"/>
                <a:gd name="connsiteX6" fmla="*/ 23149 w 868678"/>
                <a:gd name="connsiteY6" fmla="*/ 231486 h 231486"/>
                <a:gd name="connsiteX7" fmla="*/ 0 w 868678"/>
                <a:gd name="connsiteY7" fmla="*/ 208337 h 231486"/>
                <a:gd name="connsiteX8" fmla="*/ 0 w 868678"/>
                <a:gd name="connsiteY8" fmla="*/ 23149 h 23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8678" h="231486">
                  <a:moveTo>
                    <a:pt x="0" y="23149"/>
                  </a:moveTo>
                  <a:cubicBezTo>
                    <a:pt x="0" y="10364"/>
                    <a:pt x="10364" y="0"/>
                    <a:pt x="23149" y="0"/>
                  </a:cubicBezTo>
                  <a:lnTo>
                    <a:pt x="845529" y="0"/>
                  </a:lnTo>
                  <a:cubicBezTo>
                    <a:pt x="858314" y="0"/>
                    <a:pt x="868678" y="10364"/>
                    <a:pt x="868678" y="23149"/>
                  </a:cubicBezTo>
                  <a:lnTo>
                    <a:pt x="868678" y="208337"/>
                  </a:lnTo>
                  <a:cubicBezTo>
                    <a:pt x="868678" y="221122"/>
                    <a:pt x="858314" y="231486"/>
                    <a:pt x="845529" y="231486"/>
                  </a:cubicBezTo>
                  <a:lnTo>
                    <a:pt x="23149" y="231486"/>
                  </a:lnTo>
                  <a:cubicBezTo>
                    <a:pt x="10364" y="231486"/>
                    <a:pt x="0" y="221122"/>
                    <a:pt x="0" y="208337"/>
                  </a:cubicBezTo>
                  <a:lnTo>
                    <a:pt x="0" y="23149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95" tIns="12495" rIns="12495" bIns="12495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Age &gt; 20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33528EA-AB49-F8FB-1C7C-357BF6C323C9}"/>
                </a:ext>
              </a:extLst>
            </p:cNvPr>
            <p:cNvSpPr/>
            <p:nvPr/>
          </p:nvSpPr>
          <p:spPr>
            <a:xfrm rot="20078452">
              <a:off x="5471464" y="3085538"/>
              <a:ext cx="316409" cy="84638"/>
            </a:xfrm>
            <a:custGeom>
              <a:avLst/>
              <a:gdLst>
                <a:gd name="connsiteX0" fmla="*/ 0 w 316409"/>
                <a:gd name="connsiteY0" fmla="*/ 42319 h 84638"/>
                <a:gd name="connsiteX1" fmla="*/ 316409 w 316409"/>
                <a:gd name="connsiteY1" fmla="*/ 42319 h 8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6409" h="84638">
                  <a:moveTo>
                    <a:pt x="0" y="42319"/>
                  </a:moveTo>
                  <a:lnTo>
                    <a:pt x="316409" y="42319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2994" tIns="34409" rIns="162994" bIns="3440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4C74B2E-0DD3-B01B-F166-CCB5596F7DE4}"/>
                </a:ext>
              </a:extLst>
            </p:cNvPr>
            <p:cNvSpPr/>
            <p:nvPr/>
          </p:nvSpPr>
          <p:spPr>
            <a:xfrm>
              <a:off x="5772629" y="2944356"/>
              <a:ext cx="694460" cy="231486"/>
            </a:xfrm>
            <a:custGeom>
              <a:avLst/>
              <a:gdLst>
                <a:gd name="connsiteX0" fmla="*/ 0 w 694460"/>
                <a:gd name="connsiteY0" fmla="*/ 23149 h 231486"/>
                <a:gd name="connsiteX1" fmla="*/ 23149 w 694460"/>
                <a:gd name="connsiteY1" fmla="*/ 0 h 231486"/>
                <a:gd name="connsiteX2" fmla="*/ 671311 w 694460"/>
                <a:gd name="connsiteY2" fmla="*/ 0 h 231486"/>
                <a:gd name="connsiteX3" fmla="*/ 694460 w 694460"/>
                <a:gd name="connsiteY3" fmla="*/ 23149 h 231486"/>
                <a:gd name="connsiteX4" fmla="*/ 694460 w 694460"/>
                <a:gd name="connsiteY4" fmla="*/ 208337 h 231486"/>
                <a:gd name="connsiteX5" fmla="*/ 671311 w 694460"/>
                <a:gd name="connsiteY5" fmla="*/ 231486 h 231486"/>
                <a:gd name="connsiteX6" fmla="*/ 23149 w 694460"/>
                <a:gd name="connsiteY6" fmla="*/ 231486 h 231486"/>
                <a:gd name="connsiteX7" fmla="*/ 0 w 694460"/>
                <a:gd name="connsiteY7" fmla="*/ 208337 h 231486"/>
                <a:gd name="connsiteX8" fmla="*/ 0 w 694460"/>
                <a:gd name="connsiteY8" fmla="*/ 23149 h 23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4460" h="231486">
                  <a:moveTo>
                    <a:pt x="0" y="23149"/>
                  </a:moveTo>
                  <a:cubicBezTo>
                    <a:pt x="0" y="10364"/>
                    <a:pt x="10364" y="0"/>
                    <a:pt x="23149" y="0"/>
                  </a:cubicBezTo>
                  <a:lnTo>
                    <a:pt x="671311" y="0"/>
                  </a:lnTo>
                  <a:cubicBezTo>
                    <a:pt x="684096" y="0"/>
                    <a:pt x="694460" y="10364"/>
                    <a:pt x="694460" y="23149"/>
                  </a:cubicBezTo>
                  <a:lnTo>
                    <a:pt x="694460" y="208337"/>
                  </a:lnTo>
                  <a:cubicBezTo>
                    <a:pt x="694460" y="221122"/>
                    <a:pt x="684096" y="231486"/>
                    <a:pt x="671311" y="231486"/>
                  </a:cubicBezTo>
                  <a:lnTo>
                    <a:pt x="23149" y="231486"/>
                  </a:lnTo>
                  <a:cubicBezTo>
                    <a:pt x="10364" y="231486"/>
                    <a:pt x="0" y="221122"/>
                    <a:pt x="0" y="208337"/>
                  </a:cubicBezTo>
                  <a:lnTo>
                    <a:pt x="0" y="23149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495" tIns="12495" rIns="12495" bIns="12495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7,000$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F301882-6E85-198C-A417-68FF2753785F}"/>
                </a:ext>
              </a:extLst>
            </p:cNvPr>
            <p:cNvSpPr/>
            <p:nvPr/>
          </p:nvSpPr>
          <p:spPr>
            <a:xfrm rot="1647965">
              <a:off x="5468292" y="3228651"/>
              <a:ext cx="326763" cy="84638"/>
            </a:xfrm>
            <a:custGeom>
              <a:avLst/>
              <a:gdLst>
                <a:gd name="connsiteX0" fmla="*/ 0 w 326763"/>
                <a:gd name="connsiteY0" fmla="*/ 42319 h 84638"/>
                <a:gd name="connsiteX1" fmla="*/ 326763 w 326763"/>
                <a:gd name="connsiteY1" fmla="*/ 42319 h 8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6763" h="84638">
                  <a:moveTo>
                    <a:pt x="0" y="42319"/>
                  </a:moveTo>
                  <a:lnTo>
                    <a:pt x="326763" y="42319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7912" tIns="34149" rIns="167912" bIns="3415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19D1B7C8-B49A-7CC6-976B-EBBF8AC13126}"/>
                </a:ext>
              </a:extLst>
            </p:cNvPr>
            <p:cNvSpPr/>
            <p:nvPr/>
          </p:nvSpPr>
          <p:spPr>
            <a:xfrm>
              <a:off x="5776640" y="3232335"/>
              <a:ext cx="694460" cy="227981"/>
            </a:xfrm>
            <a:custGeom>
              <a:avLst/>
              <a:gdLst>
                <a:gd name="connsiteX0" fmla="*/ 0 w 694460"/>
                <a:gd name="connsiteY0" fmla="*/ 22798 h 227981"/>
                <a:gd name="connsiteX1" fmla="*/ 22798 w 694460"/>
                <a:gd name="connsiteY1" fmla="*/ 0 h 227981"/>
                <a:gd name="connsiteX2" fmla="*/ 671662 w 694460"/>
                <a:gd name="connsiteY2" fmla="*/ 0 h 227981"/>
                <a:gd name="connsiteX3" fmla="*/ 694460 w 694460"/>
                <a:gd name="connsiteY3" fmla="*/ 22798 h 227981"/>
                <a:gd name="connsiteX4" fmla="*/ 694460 w 694460"/>
                <a:gd name="connsiteY4" fmla="*/ 205183 h 227981"/>
                <a:gd name="connsiteX5" fmla="*/ 671662 w 694460"/>
                <a:gd name="connsiteY5" fmla="*/ 227981 h 227981"/>
                <a:gd name="connsiteX6" fmla="*/ 22798 w 694460"/>
                <a:gd name="connsiteY6" fmla="*/ 227981 h 227981"/>
                <a:gd name="connsiteX7" fmla="*/ 0 w 694460"/>
                <a:gd name="connsiteY7" fmla="*/ 205183 h 227981"/>
                <a:gd name="connsiteX8" fmla="*/ 0 w 694460"/>
                <a:gd name="connsiteY8" fmla="*/ 22798 h 22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4460" h="227981">
                  <a:moveTo>
                    <a:pt x="0" y="22798"/>
                  </a:moveTo>
                  <a:cubicBezTo>
                    <a:pt x="0" y="10207"/>
                    <a:pt x="10207" y="0"/>
                    <a:pt x="22798" y="0"/>
                  </a:cubicBezTo>
                  <a:lnTo>
                    <a:pt x="671662" y="0"/>
                  </a:lnTo>
                  <a:cubicBezTo>
                    <a:pt x="684253" y="0"/>
                    <a:pt x="694460" y="10207"/>
                    <a:pt x="694460" y="22798"/>
                  </a:cubicBezTo>
                  <a:lnTo>
                    <a:pt x="694460" y="205183"/>
                  </a:lnTo>
                  <a:cubicBezTo>
                    <a:pt x="694460" y="217774"/>
                    <a:pt x="684253" y="227981"/>
                    <a:pt x="671662" y="227981"/>
                  </a:cubicBezTo>
                  <a:lnTo>
                    <a:pt x="22798" y="227981"/>
                  </a:lnTo>
                  <a:cubicBezTo>
                    <a:pt x="10207" y="227981"/>
                    <a:pt x="0" y="217774"/>
                    <a:pt x="0" y="205183"/>
                  </a:cubicBezTo>
                  <a:lnTo>
                    <a:pt x="0" y="22798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2392" tIns="12392" rIns="12392" bIns="12392" numCol="1" spcCol="1270" anchor="ctr" anchorCtr="0">
              <a:noAutofit/>
            </a:bodyPr>
            <a:lstStyle/>
            <a:p>
              <a:pPr marL="0" lvl="0" indent="0" algn="ctr" defTabSz="4000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900" kern="1200"/>
                <a:t>-20,000$</a:t>
              </a:r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CF40739B-A80F-4B64-9D0C-3AFBBCDB3313}"/>
              </a:ext>
            </a:extLst>
          </p:cNvPr>
          <p:cNvSpPr/>
          <p:nvPr/>
        </p:nvSpPr>
        <p:spPr>
          <a:xfrm>
            <a:off x="1359389" y="2351977"/>
            <a:ext cx="1097280" cy="228600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</a:rPr>
              <a:t>800,000$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09BC952-2E3F-4B5B-9B40-88A92317DD31}"/>
                  </a:ext>
                </a:extLst>
              </p:cNvPr>
              <p:cNvSpPr txBox="1"/>
              <p:nvPr/>
            </p:nvSpPr>
            <p:spPr>
              <a:xfrm>
                <a:off x="6583797" y="2082027"/>
                <a:ext cx="703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>
                    <a:effectLst/>
                  </a:rPr>
                  <a:t> </a:t>
                </a:r>
                <a:r>
                  <a:rPr lang="en-US"/>
                  <a:t> x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09BC952-2E3F-4B5B-9B40-88A92317D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97" y="2082027"/>
                <a:ext cx="703013" cy="369332"/>
              </a:xfrm>
              <a:prstGeom prst="rect">
                <a:avLst/>
              </a:prstGeom>
              <a:blipFill>
                <a:blip r:embed="rId4"/>
                <a:stretch>
                  <a:fillRect l="-6957" t="-10000" r="-1652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F56239E7-4BF1-66C1-536F-4C9F771D4156}"/>
              </a:ext>
            </a:extLst>
          </p:cNvPr>
          <p:cNvGrpSpPr/>
          <p:nvPr/>
        </p:nvGrpSpPr>
        <p:grpSpPr>
          <a:xfrm>
            <a:off x="7410169" y="1651232"/>
            <a:ext cx="3162913" cy="1216521"/>
            <a:chOff x="7410169" y="1651232"/>
            <a:chExt cx="3162913" cy="1216521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D017DB2-BAB6-C48A-0768-2172D81CDB69}"/>
                </a:ext>
              </a:extLst>
            </p:cNvPr>
            <p:cNvSpPr/>
            <p:nvPr/>
          </p:nvSpPr>
          <p:spPr>
            <a:xfrm>
              <a:off x="7410169" y="2099264"/>
              <a:ext cx="1105525" cy="310019"/>
            </a:xfrm>
            <a:custGeom>
              <a:avLst/>
              <a:gdLst>
                <a:gd name="connsiteX0" fmla="*/ 0 w 1105525"/>
                <a:gd name="connsiteY0" fmla="*/ 31002 h 310019"/>
                <a:gd name="connsiteX1" fmla="*/ 31002 w 1105525"/>
                <a:gd name="connsiteY1" fmla="*/ 0 h 310019"/>
                <a:gd name="connsiteX2" fmla="*/ 1074523 w 1105525"/>
                <a:gd name="connsiteY2" fmla="*/ 0 h 310019"/>
                <a:gd name="connsiteX3" fmla="*/ 1105525 w 1105525"/>
                <a:gd name="connsiteY3" fmla="*/ 31002 h 310019"/>
                <a:gd name="connsiteX4" fmla="*/ 1105525 w 1105525"/>
                <a:gd name="connsiteY4" fmla="*/ 279017 h 310019"/>
                <a:gd name="connsiteX5" fmla="*/ 1074523 w 1105525"/>
                <a:gd name="connsiteY5" fmla="*/ 310019 h 310019"/>
                <a:gd name="connsiteX6" fmla="*/ 31002 w 1105525"/>
                <a:gd name="connsiteY6" fmla="*/ 310019 h 310019"/>
                <a:gd name="connsiteX7" fmla="*/ 0 w 1105525"/>
                <a:gd name="connsiteY7" fmla="*/ 279017 h 310019"/>
                <a:gd name="connsiteX8" fmla="*/ 0 w 1105525"/>
                <a:gd name="connsiteY8" fmla="*/ 31002 h 310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5525" h="310019">
                  <a:moveTo>
                    <a:pt x="0" y="31002"/>
                  </a:moveTo>
                  <a:cubicBezTo>
                    <a:pt x="0" y="13880"/>
                    <a:pt x="13880" y="0"/>
                    <a:pt x="31002" y="0"/>
                  </a:cubicBezTo>
                  <a:lnTo>
                    <a:pt x="1074523" y="0"/>
                  </a:lnTo>
                  <a:cubicBezTo>
                    <a:pt x="1091645" y="0"/>
                    <a:pt x="1105525" y="13880"/>
                    <a:pt x="1105525" y="31002"/>
                  </a:cubicBezTo>
                  <a:lnTo>
                    <a:pt x="1105525" y="279017"/>
                  </a:lnTo>
                  <a:cubicBezTo>
                    <a:pt x="1105525" y="296139"/>
                    <a:pt x="1091645" y="310019"/>
                    <a:pt x="1074523" y="310019"/>
                  </a:cubicBezTo>
                  <a:lnTo>
                    <a:pt x="31002" y="310019"/>
                  </a:lnTo>
                  <a:cubicBezTo>
                    <a:pt x="13880" y="310019"/>
                    <a:pt x="0" y="296139"/>
                    <a:pt x="0" y="279017"/>
                  </a:cubicBezTo>
                  <a:lnTo>
                    <a:pt x="0" y="31002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160" tIns="14160" rIns="14160" bIns="14160" numCol="1" spcCol="1270" anchor="ctr" anchorCtr="0">
              <a:noAutofit/>
            </a:bodyPr>
            <a:lstStyle/>
            <a:p>
              <a:pPr marL="0" lvl="0" indent="0" algn="ctr" defTabSz="355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/>
                <a:t>Year Sold &gt; 2020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81BC0ED-C561-1031-2468-8C8F1317886D}"/>
                </a:ext>
              </a:extLst>
            </p:cNvPr>
            <p:cNvSpPr/>
            <p:nvPr/>
          </p:nvSpPr>
          <p:spPr>
            <a:xfrm rot="18354155">
              <a:off x="8434399" y="2052827"/>
              <a:ext cx="393114" cy="84462"/>
            </a:xfrm>
            <a:custGeom>
              <a:avLst/>
              <a:gdLst>
                <a:gd name="connsiteX0" fmla="*/ 0 w 393114"/>
                <a:gd name="connsiteY0" fmla="*/ 42231 h 84462"/>
                <a:gd name="connsiteX1" fmla="*/ 393114 w 393114"/>
                <a:gd name="connsiteY1" fmla="*/ 42231 h 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93114" h="84462">
                  <a:moveTo>
                    <a:pt x="0" y="42231"/>
                  </a:moveTo>
                  <a:lnTo>
                    <a:pt x="393114" y="42231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9429" tIns="32404" rIns="199429" bIns="3240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60E1B22-9375-1C7A-3089-D2AA08F7FD6F}"/>
                </a:ext>
              </a:extLst>
            </p:cNvPr>
            <p:cNvSpPr/>
            <p:nvPr/>
          </p:nvSpPr>
          <p:spPr>
            <a:xfrm>
              <a:off x="8746220" y="1820266"/>
              <a:ext cx="872306" cy="231156"/>
            </a:xfrm>
            <a:custGeom>
              <a:avLst/>
              <a:gdLst>
                <a:gd name="connsiteX0" fmla="*/ 0 w 872306"/>
                <a:gd name="connsiteY0" fmla="*/ 23116 h 231156"/>
                <a:gd name="connsiteX1" fmla="*/ 23116 w 872306"/>
                <a:gd name="connsiteY1" fmla="*/ 0 h 231156"/>
                <a:gd name="connsiteX2" fmla="*/ 849190 w 872306"/>
                <a:gd name="connsiteY2" fmla="*/ 0 h 231156"/>
                <a:gd name="connsiteX3" fmla="*/ 872306 w 872306"/>
                <a:gd name="connsiteY3" fmla="*/ 23116 h 231156"/>
                <a:gd name="connsiteX4" fmla="*/ 872306 w 872306"/>
                <a:gd name="connsiteY4" fmla="*/ 208040 h 231156"/>
                <a:gd name="connsiteX5" fmla="*/ 849190 w 872306"/>
                <a:gd name="connsiteY5" fmla="*/ 231156 h 231156"/>
                <a:gd name="connsiteX6" fmla="*/ 23116 w 872306"/>
                <a:gd name="connsiteY6" fmla="*/ 231156 h 231156"/>
                <a:gd name="connsiteX7" fmla="*/ 0 w 872306"/>
                <a:gd name="connsiteY7" fmla="*/ 208040 h 231156"/>
                <a:gd name="connsiteX8" fmla="*/ 0 w 872306"/>
                <a:gd name="connsiteY8" fmla="*/ 23116 h 23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2306" h="231156">
                  <a:moveTo>
                    <a:pt x="0" y="23116"/>
                  </a:moveTo>
                  <a:cubicBezTo>
                    <a:pt x="0" y="10349"/>
                    <a:pt x="10349" y="0"/>
                    <a:pt x="23116" y="0"/>
                  </a:cubicBezTo>
                  <a:lnTo>
                    <a:pt x="849190" y="0"/>
                  </a:lnTo>
                  <a:cubicBezTo>
                    <a:pt x="861957" y="0"/>
                    <a:pt x="872306" y="10349"/>
                    <a:pt x="872306" y="23116"/>
                  </a:cubicBezTo>
                  <a:lnTo>
                    <a:pt x="872306" y="208040"/>
                  </a:lnTo>
                  <a:cubicBezTo>
                    <a:pt x="872306" y="220807"/>
                    <a:pt x="861957" y="231156"/>
                    <a:pt x="849190" y="231156"/>
                  </a:cubicBezTo>
                  <a:lnTo>
                    <a:pt x="23116" y="231156"/>
                  </a:lnTo>
                  <a:cubicBezTo>
                    <a:pt x="10349" y="231156"/>
                    <a:pt x="0" y="220807"/>
                    <a:pt x="0" y="208040"/>
                  </a:cubicBezTo>
                  <a:lnTo>
                    <a:pt x="0" y="23116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50" tIns="11850" rIns="11850" bIns="11850" numCol="1" spcCol="1270" anchor="ctr" anchorCtr="0">
              <a:noAutofit/>
            </a:bodyPr>
            <a:lstStyle/>
            <a:p>
              <a:pPr marL="0" lvl="0" indent="0" algn="ctr" defTabSz="355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/>
                <a:t>Bed &gt; 3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BDA10BB-6047-0545-7F33-6FD4CA01EB94}"/>
                </a:ext>
              </a:extLst>
            </p:cNvPr>
            <p:cNvSpPr/>
            <p:nvPr/>
          </p:nvSpPr>
          <p:spPr>
            <a:xfrm rot="19472732">
              <a:off x="9591113" y="1807855"/>
              <a:ext cx="295689" cy="84462"/>
            </a:xfrm>
            <a:custGeom>
              <a:avLst/>
              <a:gdLst>
                <a:gd name="connsiteX0" fmla="*/ 0 w 295689"/>
                <a:gd name="connsiteY0" fmla="*/ 42231 h 84462"/>
                <a:gd name="connsiteX1" fmla="*/ 295689 w 295689"/>
                <a:gd name="connsiteY1" fmla="*/ 42231 h 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95689" h="84462">
                  <a:moveTo>
                    <a:pt x="0" y="42231"/>
                  </a:moveTo>
                  <a:lnTo>
                    <a:pt x="295689" y="42231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3151" tIns="34839" rIns="153153" bIns="3483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228001C2-8078-AC5B-9BE2-A9E3287C244C}"/>
                </a:ext>
              </a:extLst>
            </p:cNvPr>
            <p:cNvSpPr/>
            <p:nvPr/>
          </p:nvSpPr>
          <p:spPr>
            <a:xfrm>
              <a:off x="9859389" y="1651232"/>
              <a:ext cx="685795" cy="226190"/>
            </a:xfrm>
            <a:custGeom>
              <a:avLst/>
              <a:gdLst>
                <a:gd name="connsiteX0" fmla="*/ 0 w 685795"/>
                <a:gd name="connsiteY0" fmla="*/ 22619 h 226190"/>
                <a:gd name="connsiteX1" fmla="*/ 22619 w 685795"/>
                <a:gd name="connsiteY1" fmla="*/ 0 h 226190"/>
                <a:gd name="connsiteX2" fmla="*/ 663176 w 685795"/>
                <a:gd name="connsiteY2" fmla="*/ 0 h 226190"/>
                <a:gd name="connsiteX3" fmla="*/ 685795 w 685795"/>
                <a:gd name="connsiteY3" fmla="*/ 22619 h 226190"/>
                <a:gd name="connsiteX4" fmla="*/ 685795 w 685795"/>
                <a:gd name="connsiteY4" fmla="*/ 203571 h 226190"/>
                <a:gd name="connsiteX5" fmla="*/ 663176 w 685795"/>
                <a:gd name="connsiteY5" fmla="*/ 226190 h 226190"/>
                <a:gd name="connsiteX6" fmla="*/ 22619 w 685795"/>
                <a:gd name="connsiteY6" fmla="*/ 226190 h 226190"/>
                <a:gd name="connsiteX7" fmla="*/ 0 w 685795"/>
                <a:gd name="connsiteY7" fmla="*/ 203571 h 226190"/>
                <a:gd name="connsiteX8" fmla="*/ 0 w 685795"/>
                <a:gd name="connsiteY8" fmla="*/ 22619 h 22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795" h="226190">
                  <a:moveTo>
                    <a:pt x="0" y="22619"/>
                  </a:moveTo>
                  <a:cubicBezTo>
                    <a:pt x="0" y="10127"/>
                    <a:pt x="10127" y="0"/>
                    <a:pt x="22619" y="0"/>
                  </a:cubicBezTo>
                  <a:lnTo>
                    <a:pt x="663176" y="0"/>
                  </a:lnTo>
                  <a:cubicBezTo>
                    <a:pt x="675668" y="0"/>
                    <a:pt x="685795" y="10127"/>
                    <a:pt x="685795" y="22619"/>
                  </a:cubicBezTo>
                  <a:lnTo>
                    <a:pt x="685795" y="203571"/>
                  </a:lnTo>
                  <a:cubicBezTo>
                    <a:pt x="685795" y="216063"/>
                    <a:pt x="675668" y="226190"/>
                    <a:pt x="663176" y="226190"/>
                  </a:cubicBezTo>
                  <a:lnTo>
                    <a:pt x="22619" y="226190"/>
                  </a:lnTo>
                  <a:cubicBezTo>
                    <a:pt x="10127" y="226190"/>
                    <a:pt x="0" y="216063"/>
                    <a:pt x="0" y="203571"/>
                  </a:cubicBezTo>
                  <a:lnTo>
                    <a:pt x="0" y="22619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705" tIns="11705" rIns="11705" bIns="11705" numCol="1" spcCol="1270" anchor="ctr" anchorCtr="0">
              <a:noAutofit/>
            </a:bodyPr>
            <a:lstStyle/>
            <a:p>
              <a:pPr marL="0" lvl="0" indent="0" algn="ctr" defTabSz="355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/>
                <a:t>60,000$</a:t>
              </a: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183B72-5AB7-5CB5-210F-2828A5606057}"/>
                </a:ext>
              </a:extLst>
            </p:cNvPr>
            <p:cNvSpPr/>
            <p:nvPr/>
          </p:nvSpPr>
          <p:spPr>
            <a:xfrm rot="1715856">
              <a:off x="9601224" y="1961499"/>
              <a:ext cx="283652" cy="84462"/>
            </a:xfrm>
            <a:custGeom>
              <a:avLst/>
              <a:gdLst>
                <a:gd name="connsiteX0" fmla="*/ 0 w 283652"/>
                <a:gd name="connsiteY0" fmla="*/ 42231 h 84462"/>
                <a:gd name="connsiteX1" fmla="*/ 283652 w 283652"/>
                <a:gd name="connsiteY1" fmla="*/ 42231 h 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652" h="84462">
                  <a:moveTo>
                    <a:pt x="0" y="42231"/>
                  </a:moveTo>
                  <a:lnTo>
                    <a:pt x="283652" y="42231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434" tIns="35140" rIns="147435" bIns="35140" numCol="1" spcCol="1270" anchor="ctr" anchorCtr="0">
              <a:noAutofit/>
            </a:bodyPr>
            <a:lstStyle/>
            <a:p>
              <a:pPr marL="0" lvl="0" indent="0" algn="ctr" defTabSz="222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84DBD01-95C4-EF37-354C-DB60A61174B4}"/>
                </a:ext>
              </a:extLst>
            </p:cNvPr>
            <p:cNvSpPr/>
            <p:nvPr/>
          </p:nvSpPr>
          <p:spPr>
            <a:xfrm>
              <a:off x="9867574" y="1956113"/>
              <a:ext cx="686517" cy="231006"/>
            </a:xfrm>
            <a:custGeom>
              <a:avLst/>
              <a:gdLst>
                <a:gd name="connsiteX0" fmla="*/ 0 w 686517"/>
                <a:gd name="connsiteY0" fmla="*/ 23101 h 231006"/>
                <a:gd name="connsiteX1" fmla="*/ 23101 w 686517"/>
                <a:gd name="connsiteY1" fmla="*/ 0 h 231006"/>
                <a:gd name="connsiteX2" fmla="*/ 663416 w 686517"/>
                <a:gd name="connsiteY2" fmla="*/ 0 h 231006"/>
                <a:gd name="connsiteX3" fmla="*/ 686517 w 686517"/>
                <a:gd name="connsiteY3" fmla="*/ 23101 h 231006"/>
                <a:gd name="connsiteX4" fmla="*/ 686517 w 686517"/>
                <a:gd name="connsiteY4" fmla="*/ 207905 h 231006"/>
                <a:gd name="connsiteX5" fmla="*/ 663416 w 686517"/>
                <a:gd name="connsiteY5" fmla="*/ 231006 h 231006"/>
                <a:gd name="connsiteX6" fmla="*/ 23101 w 686517"/>
                <a:gd name="connsiteY6" fmla="*/ 231006 h 231006"/>
                <a:gd name="connsiteX7" fmla="*/ 0 w 686517"/>
                <a:gd name="connsiteY7" fmla="*/ 207905 h 231006"/>
                <a:gd name="connsiteX8" fmla="*/ 0 w 686517"/>
                <a:gd name="connsiteY8" fmla="*/ 23101 h 23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517" h="231006">
                  <a:moveTo>
                    <a:pt x="0" y="23101"/>
                  </a:moveTo>
                  <a:cubicBezTo>
                    <a:pt x="0" y="10343"/>
                    <a:pt x="10343" y="0"/>
                    <a:pt x="23101" y="0"/>
                  </a:cubicBezTo>
                  <a:lnTo>
                    <a:pt x="663416" y="0"/>
                  </a:lnTo>
                  <a:cubicBezTo>
                    <a:pt x="676174" y="0"/>
                    <a:pt x="686517" y="10343"/>
                    <a:pt x="686517" y="23101"/>
                  </a:cubicBezTo>
                  <a:lnTo>
                    <a:pt x="686517" y="207905"/>
                  </a:lnTo>
                  <a:cubicBezTo>
                    <a:pt x="686517" y="220663"/>
                    <a:pt x="676174" y="231006"/>
                    <a:pt x="663416" y="231006"/>
                  </a:cubicBezTo>
                  <a:lnTo>
                    <a:pt x="23101" y="231006"/>
                  </a:lnTo>
                  <a:cubicBezTo>
                    <a:pt x="10343" y="231006"/>
                    <a:pt x="0" y="220663"/>
                    <a:pt x="0" y="207905"/>
                  </a:cubicBezTo>
                  <a:lnTo>
                    <a:pt x="0" y="23101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46" tIns="11846" rIns="11846" bIns="11846" numCol="1" spcCol="1270" anchor="ctr" anchorCtr="0">
              <a:noAutofit/>
            </a:bodyPr>
            <a:lstStyle/>
            <a:p>
              <a:pPr marL="0" lvl="0" indent="0" algn="ctr" defTabSz="355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/>
                <a:t>9,000$</a:t>
              </a: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AA3CF33-DBD7-8DA7-EFA8-BAF37C69834D}"/>
                </a:ext>
              </a:extLst>
            </p:cNvPr>
            <p:cNvSpPr/>
            <p:nvPr/>
          </p:nvSpPr>
          <p:spPr>
            <a:xfrm rot="3194546">
              <a:off x="8427008" y="2388978"/>
              <a:ext cx="441692" cy="84462"/>
            </a:xfrm>
            <a:custGeom>
              <a:avLst/>
              <a:gdLst>
                <a:gd name="connsiteX0" fmla="*/ 0 w 441692"/>
                <a:gd name="connsiteY0" fmla="*/ 42231 h 84462"/>
                <a:gd name="connsiteX1" fmla="*/ 441692 w 441692"/>
                <a:gd name="connsiteY1" fmla="*/ 42231 h 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1692" h="84462">
                  <a:moveTo>
                    <a:pt x="0" y="42231"/>
                  </a:moveTo>
                  <a:lnTo>
                    <a:pt x="441692" y="42231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22504" tIns="31189" rIns="222503" bIns="3118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E4B116A1-D6A9-76EA-B078-800E57FAAF54}"/>
                </a:ext>
              </a:extLst>
            </p:cNvPr>
            <p:cNvSpPr/>
            <p:nvPr/>
          </p:nvSpPr>
          <p:spPr>
            <a:xfrm>
              <a:off x="8780016" y="2493727"/>
              <a:ext cx="869583" cy="228839"/>
            </a:xfrm>
            <a:custGeom>
              <a:avLst/>
              <a:gdLst>
                <a:gd name="connsiteX0" fmla="*/ 0 w 869583"/>
                <a:gd name="connsiteY0" fmla="*/ 22884 h 228839"/>
                <a:gd name="connsiteX1" fmla="*/ 22884 w 869583"/>
                <a:gd name="connsiteY1" fmla="*/ 0 h 228839"/>
                <a:gd name="connsiteX2" fmla="*/ 846699 w 869583"/>
                <a:gd name="connsiteY2" fmla="*/ 0 h 228839"/>
                <a:gd name="connsiteX3" fmla="*/ 869583 w 869583"/>
                <a:gd name="connsiteY3" fmla="*/ 22884 h 228839"/>
                <a:gd name="connsiteX4" fmla="*/ 869583 w 869583"/>
                <a:gd name="connsiteY4" fmla="*/ 205955 h 228839"/>
                <a:gd name="connsiteX5" fmla="*/ 846699 w 869583"/>
                <a:gd name="connsiteY5" fmla="*/ 228839 h 228839"/>
                <a:gd name="connsiteX6" fmla="*/ 22884 w 869583"/>
                <a:gd name="connsiteY6" fmla="*/ 228839 h 228839"/>
                <a:gd name="connsiteX7" fmla="*/ 0 w 869583"/>
                <a:gd name="connsiteY7" fmla="*/ 205955 h 228839"/>
                <a:gd name="connsiteX8" fmla="*/ 0 w 869583"/>
                <a:gd name="connsiteY8" fmla="*/ 22884 h 2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9583" h="228839">
                  <a:moveTo>
                    <a:pt x="0" y="22884"/>
                  </a:moveTo>
                  <a:cubicBezTo>
                    <a:pt x="0" y="10246"/>
                    <a:pt x="10246" y="0"/>
                    <a:pt x="22884" y="0"/>
                  </a:cubicBezTo>
                  <a:lnTo>
                    <a:pt x="846699" y="0"/>
                  </a:lnTo>
                  <a:cubicBezTo>
                    <a:pt x="859337" y="0"/>
                    <a:pt x="869583" y="10246"/>
                    <a:pt x="869583" y="22884"/>
                  </a:cubicBezTo>
                  <a:lnTo>
                    <a:pt x="869583" y="205955"/>
                  </a:lnTo>
                  <a:cubicBezTo>
                    <a:pt x="869583" y="218593"/>
                    <a:pt x="859337" y="228839"/>
                    <a:pt x="846699" y="228839"/>
                  </a:cubicBezTo>
                  <a:lnTo>
                    <a:pt x="22884" y="228839"/>
                  </a:lnTo>
                  <a:cubicBezTo>
                    <a:pt x="10246" y="228839"/>
                    <a:pt x="0" y="218593"/>
                    <a:pt x="0" y="205955"/>
                  </a:cubicBezTo>
                  <a:lnTo>
                    <a:pt x="0" y="22884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782" tIns="11782" rIns="11782" bIns="11782" numCol="1" spcCol="1270" anchor="ctr" anchorCtr="0">
              <a:noAutofit/>
            </a:bodyPr>
            <a:lstStyle/>
            <a:p>
              <a:pPr marL="0" lvl="0" indent="0" algn="ctr" defTabSz="355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/>
                <a:t>Longitude &gt; -118</a:t>
              </a: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A16AC93-0EE4-68CB-42F8-C7403D7EF684}"/>
                </a:ext>
              </a:extLst>
            </p:cNvPr>
            <p:cNvSpPr/>
            <p:nvPr/>
          </p:nvSpPr>
          <p:spPr>
            <a:xfrm rot="19541595">
              <a:off x="9625289" y="2487155"/>
              <a:ext cx="279475" cy="84462"/>
            </a:xfrm>
            <a:custGeom>
              <a:avLst/>
              <a:gdLst>
                <a:gd name="connsiteX0" fmla="*/ 0 w 279475"/>
                <a:gd name="connsiteY0" fmla="*/ 42231 h 84462"/>
                <a:gd name="connsiteX1" fmla="*/ 279475 w 279475"/>
                <a:gd name="connsiteY1" fmla="*/ 42231 h 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9475" h="84462">
                  <a:moveTo>
                    <a:pt x="0" y="42231"/>
                  </a:moveTo>
                  <a:lnTo>
                    <a:pt x="279475" y="42231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5450" tIns="35245" rIns="145451" bIns="3524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A269D853-82E6-3419-3855-AD2941BB4181}"/>
                </a:ext>
              </a:extLst>
            </p:cNvPr>
            <p:cNvSpPr/>
            <p:nvPr/>
          </p:nvSpPr>
          <p:spPr>
            <a:xfrm>
              <a:off x="9880455" y="2335124"/>
              <a:ext cx="686517" cy="231006"/>
            </a:xfrm>
            <a:custGeom>
              <a:avLst/>
              <a:gdLst>
                <a:gd name="connsiteX0" fmla="*/ 0 w 686517"/>
                <a:gd name="connsiteY0" fmla="*/ 23101 h 231006"/>
                <a:gd name="connsiteX1" fmla="*/ 23101 w 686517"/>
                <a:gd name="connsiteY1" fmla="*/ 0 h 231006"/>
                <a:gd name="connsiteX2" fmla="*/ 663416 w 686517"/>
                <a:gd name="connsiteY2" fmla="*/ 0 h 231006"/>
                <a:gd name="connsiteX3" fmla="*/ 686517 w 686517"/>
                <a:gd name="connsiteY3" fmla="*/ 23101 h 231006"/>
                <a:gd name="connsiteX4" fmla="*/ 686517 w 686517"/>
                <a:gd name="connsiteY4" fmla="*/ 207905 h 231006"/>
                <a:gd name="connsiteX5" fmla="*/ 663416 w 686517"/>
                <a:gd name="connsiteY5" fmla="*/ 231006 h 231006"/>
                <a:gd name="connsiteX6" fmla="*/ 23101 w 686517"/>
                <a:gd name="connsiteY6" fmla="*/ 231006 h 231006"/>
                <a:gd name="connsiteX7" fmla="*/ 0 w 686517"/>
                <a:gd name="connsiteY7" fmla="*/ 207905 h 231006"/>
                <a:gd name="connsiteX8" fmla="*/ 0 w 686517"/>
                <a:gd name="connsiteY8" fmla="*/ 23101 h 231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517" h="231006">
                  <a:moveTo>
                    <a:pt x="0" y="23101"/>
                  </a:moveTo>
                  <a:cubicBezTo>
                    <a:pt x="0" y="10343"/>
                    <a:pt x="10343" y="0"/>
                    <a:pt x="23101" y="0"/>
                  </a:cubicBezTo>
                  <a:lnTo>
                    <a:pt x="663416" y="0"/>
                  </a:lnTo>
                  <a:cubicBezTo>
                    <a:pt x="676174" y="0"/>
                    <a:pt x="686517" y="10343"/>
                    <a:pt x="686517" y="23101"/>
                  </a:cubicBezTo>
                  <a:lnTo>
                    <a:pt x="686517" y="207905"/>
                  </a:lnTo>
                  <a:cubicBezTo>
                    <a:pt x="686517" y="220663"/>
                    <a:pt x="676174" y="231006"/>
                    <a:pt x="663416" y="231006"/>
                  </a:cubicBezTo>
                  <a:lnTo>
                    <a:pt x="23101" y="231006"/>
                  </a:lnTo>
                  <a:cubicBezTo>
                    <a:pt x="10343" y="231006"/>
                    <a:pt x="0" y="220663"/>
                    <a:pt x="0" y="207905"/>
                  </a:cubicBezTo>
                  <a:lnTo>
                    <a:pt x="0" y="23101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46" tIns="11846" rIns="11846" bIns="11846" numCol="1" spcCol="1270" anchor="ctr" anchorCtr="0">
              <a:noAutofit/>
            </a:bodyPr>
            <a:lstStyle/>
            <a:p>
              <a:pPr marL="0" lvl="0" indent="0" algn="ctr" defTabSz="355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/>
                <a:t>-18,000$</a:t>
              </a: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7FF2EDB-0DF5-2D24-527F-59686C0E9B4E}"/>
                </a:ext>
              </a:extLst>
            </p:cNvPr>
            <p:cNvSpPr/>
            <p:nvPr/>
          </p:nvSpPr>
          <p:spPr>
            <a:xfrm rot="1939704">
              <a:off x="9628461" y="2638842"/>
              <a:ext cx="272739" cy="84462"/>
            </a:xfrm>
            <a:custGeom>
              <a:avLst/>
              <a:gdLst>
                <a:gd name="connsiteX0" fmla="*/ 0 w 272739"/>
                <a:gd name="connsiteY0" fmla="*/ 42231 h 84462"/>
                <a:gd name="connsiteX1" fmla="*/ 272739 w 272739"/>
                <a:gd name="connsiteY1" fmla="*/ 42231 h 8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72739" h="84462">
                  <a:moveTo>
                    <a:pt x="0" y="42231"/>
                  </a:moveTo>
                  <a:lnTo>
                    <a:pt x="272739" y="42231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251" tIns="35412" rIns="142251" bIns="3541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EE43A42-A8BE-9EA9-4D63-A85E8A34F15D}"/>
                </a:ext>
              </a:extLst>
            </p:cNvPr>
            <p:cNvSpPr/>
            <p:nvPr/>
          </p:nvSpPr>
          <p:spPr>
            <a:xfrm>
              <a:off x="9880064" y="2640246"/>
              <a:ext cx="693018" cy="227507"/>
            </a:xfrm>
            <a:custGeom>
              <a:avLst/>
              <a:gdLst>
                <a:gd name="connsiteX0" fmla="*/ 0 w 693018"/>
                <a:gd name="connsiteY0" fmla="*/ 22751 h 227507"/>
                <a:gd name="connsiteX1" fmla="*/ 22751 w 693018"/>
                <a:gd name="connsiteY1" fmla="*/ 0 h 227507"/>
                <a:gd name="connsiteX2" fmla="*/ 670267 w 693018"/>
                <a:gd name="connsiteY2" fmla="*/ 0 h 227507"/>
                <a:gd name="connsiteX3" fmla="*/ 693018 w 693018"/>
                <a:gd name="connsiteY3" fmla="*/ 22751 h 227507"/>
                <a:gd name="connsiteX4" fmla="*/ 693018 w 693018"/>
                <a:gd name="connsiteY4" fmla="*/ 204756 h 227507"/>
                <a:gd name="connsiteX5" fmla="*/ 670267 w 693018"/>
                <a:gd name="connsiteY5" fmla="*/ 227507 h 227507"/>
                <a:gd name="connsiteX6" fmla="*/ 22751 w 693018"/>
                <a:gd name="connsiteY6" fmla="*/ 227507 h 227507"/>
                <a:gd name="connsiteX7" fmla="*/ 0 w 693018"/>
                <a:gd name="connsiteY7" fmla="*/ 204756 h 227507"/>
                <a:gd name="connsiteX8" fmla="*/ 0 w 693018"/>
                <a:gd name="connsiteY8" fmla="*/ 22751 h 227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3018" h="227507">
                  <a:moveTo>
                    <a:pt x="0" y="22751"/>
                  </a:moveTo>
                  <a:cubicBezTo>
                    <a:pt x="0" y="10186"/>
                    <a:pt x="10186" y="0"/>
                    <a:pt x="22751" y="0"/>
                  </a:cubicBezTo>
                  <a:lnTo>
                    <a:pt x="670267" y="0"/>
                  </a:lnTo>
                  <a:cubicBezTo>
                    <a:pt x="682832" y="0"/>
                    <a:pt x="693018" y="10186"/>
                    <a:pt x="693018" y="22751"/>
                  </a:cubicBezTo>
                  <a:lnTo>
                    <a:pt x="693018" y="204756"/>
                  </a:lnTo>
                  <a:cubicBezTo>
                    <a:pt x="693018" y="217321"/>
                    <a:pt x="682832" y="227507"/>
                    <a:pt x="670267" y="227507"/>
                  </a:cubicBezTo>
                  <a:lnTo>
                    <a:pt x="22751" y="227507"/>
                  </a:lnTo>
                  <a:cubicBezTo>
                    <a:pt x="10186" y="227507"/>
                    <a:pt x="0" y="217321"/>
                    <a:pt x="0" y="204756"/>
                  </a:cubicBezTo>
                  <a:lnTo>
                    <a:pt x="0" y="22751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743" tIns="11743" rIns="11743" bIns="11743" numCol="1" spcCol="1270" anchor="ctr" anchorCtr="0">
              <a:noAutofit/>
            </a:bodyPr>
            <a:lstStyle/>
            <a:p>
              <a:pPr marL="0" lvl="0" indent="0" algn="ctr" defTabSz="3556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800" kern="1200"/>
                <a:t>43,000$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8D96C4-6C67-457A-ADC2-BAA0D080643A}"/>
                  </a:ext>
                </a:extLst>
              </p:cNvPr>
              <p:cNvSpPr txBox="1"/>
              <p:nvPr/>
            </p:nvSpPr>
            <p:spPr>
              <a:xfrm>
                <a:off x="2506210" y="2294034"/>
                <a:ext cx="703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effectLst/>
                  </a:rPr>
                  <a:t> </a:t>
                </a:r>
                <a:r>
                  <a:rPr lang="en-US" dirty="0"/>
                  <a:t> x</a:t>
                </a:r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9F8D96C4-6C67-457A-ADC2-BAA0D080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10" y="2294034"/>
                <a:ext cx="703013" cy="369332"/>
              </a:xfrm>
              <a:prstGeom prst="rect">
                <a:avLst/>
              </a:prstGeom>
              <a:blipFill>
                <a:blip r:embed="rId5"/>
                <a:stretch>
                  <a:fillRect l="-6957" t="-8197" r="-1652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51248E3-F4DA-4EEA-91A5-CC8D8AD4DDC8}"/>
                  </a:ext>
                </a:extLst>
              </p:cNvPr>
              <p:cNvSpPr txBox="1"/>
              <p:nvPr/>
            </p:nvSpPr>
            <p:spPr>
              <a:xfrm>
                <a:off x="7246793" y="3486817"/>
                <a:ext cx="8623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>
                    <a:effectLst/>
                  </a:rPr>
                  <a:t> </a:t>
                </a:r>
                <a:r>
                  <a:rPr lang="en-US"/>
                  <a:t>x</a:t>
                </a: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051248E3-F4DA-4EEA-91A5-CC8D8AD4D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793" y="3486817"/>
                <a:ext cx="862314" cy="369332"/>
              </a:xfrm>
              <a:prstGeom prst="rect">
                <a:avLst/>
              </a:prstGeom>
              <a:blipFill>
                <a:blip r:embed="rId6"/>
                <a:stretch>
                  <a:fillRect l="-638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04AC9CF-3724-841A-E2FE-7D6959B41E04}"/>
              </a:ext>
            </a:extLst>
          </p:cNvPr>
          <p:cNvGrpSpPr/>
          <p:nvPr/>
        </p:nvGrpSpPr>
        <p:grpSpPr>
          <a:xfrm>
            <a:off x="7989013" y="3049201"/>
            <a:ext cx="2559470" cy="1201200"/>
            <a:chOff x="7989013" y="3049201"/>
            <a:chExt cx="2559470" cy="1201200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1A6BB5C-0F46-8C44-725C-E24BFC50B18F}"/>
                </a:ext>
              </a:extLst>
            </p:cNvPr>
            <p:cNvSpPr/>
            <p:nvPr/>
          </p:nvSpPr>
          <p:spPr>
            <a:xfrm>
              <a:off x="7989013" y="3551938"/>
              <a:ext cx="725508" cy="233214"/>
            </a:xfrm>
            <a:custGeom>
              <a:avLst/>
              <a:gdLst>
                <a:gd name="connsiteX0" fmla="*/ 0 w 725508"/>
                <a:gd name="connsiteY0" fmla="*/ 23321 h 233214"/>
                <a:gd name="connsiteX1" fmla="*/ 23321 w 725508"/>
                <a:gd name="connsiteY1" fmla="*/ 0 h 233214"/>
                <a:gd name="connsiteX2" fmla="*/ 702187 w 725508"/>
                <a:gd name="connsiteY2" fmla="*/ 0 h 233214"/>
                <a:gd name="connsiteX3" fmla="*/ 725508 w 725508"/>
                <a:gd name="connsiteY3" fmla="*/ 23321 h 233214"/>
                <a:gd name="connsiteX4" fmla="*/ 725508 w 725508"/>
                <a:gd name="connsiteY4" fmla="*/ 209893 h 233214"/>
                <a:gd name="connsiteX5" fmla="*/ 702187 w 725508"/>
                <a:gd name="connsiteY5" fmla="*/ 233214 h 233214"/>
                <a:gd name="connsiteX6" fmla="*/ 23321 w 725508"/>
                <a:gd name="connsiteY6" fmla="*/ 233214 h 233214"/>
                <a:gd name="connsiteX7" fmla="*/ 0 w 725508"/>
                <a:gd name="connsiteY7" fmla="*/ 209893 h 233214"/>
                <a:gd name="connsiteX8" fmla="*/ 0 w 725508"/>
                <a:gd name="connsiteY8" fmla="*/ 23321 h 23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5508" h="233214">
                  <a:moveTo>
                    <a:pt x="0" y="23321"/>
                  </a:moveTo>
                  <a:cubicBezTo>
                    <a:pt x="0" y="10441"/>
                    <a:pt x="10441" y="0"/>
                    <a:pt x="23321" y="0"/>
                  </a:cubicBezTo>
                  <a:lnTo>
                    <a:pt x="702187" y="0"/>
                  </a:lnTo>
                  <a:cubicBezTo>
                    <a:pt x="715067" y="0"/>
                    <a:pt x="725508" y="10441"/>
                    <a:pt x="725508" y="23321"/>
                  </a:cubicBezTo>
                  <a:lnTo>
                    <a:pt x="725508" y="209893"/>
                  </a:lnTo>
                  <a:cubicBezTo>
                    <a:pt x="725508" y="222773"/>
                    <a:pt x="715067" y="233214"/>
                    <a:pt x="702187" y="233214"/>
                  </a:cubicBezTo>
                  <a:lnTo>
                    <a:pt x="23321" y="233214"/>
                  </a:lnTo>
                  <a:cubicBezTo>
                    <a:pt x="10441" y="233214"/>
                    <a:pt x="0" y="222773"/>
                    <a:pt x="0" y="209893"/>
                  </a:cubicBezTo>
                  <a:lnTo>
                    <a:pt x="0" y="23321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56" tIns="16356" rIns="16356" bIns="16356" numCol="1" spcCol="1270" anchor="ctr" anchorCtr="0">
              <a:noAutofit/>
            </a:bodyPr>
            <a:lstStyle/>
            <a:p>
              <a:pPr marL="0" lvl="0" indent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D53E893-47E8-1406-B842-E6CC945B9EA7}"/>
                </a:ext>
              </a:extLst>
            </p:cNvPr>
            <p:cNvSpPr/>
            <p:nvPr/>
          </p:nvSpPr>
          <p:spPr>
            <a:xfrm rot="18080727">
              <a:off x="8623049" y="3447630"/>
              <a:ext cx="381289" cy="116191"/>
            </a:xfrm>
            <a:custGeom>
              <a:avLst/>
              <a:gdLst>
                <a:gd name="connsiteX0" fmla="*/ 0 w 381289"/>
                <a:gd name="connsiteY0" fmla="*/ 58095 h 116191"/>
                <a:gd name="connsiteX1" fmla="*/ 381289 w 381289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289" h="116191">
                  <a:moveTo>
                    <a:pt x="0" y="58095"/>
                  </a:moveTo>
                  <a:lnTo>
                    <a:pt x="381289" y="58095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3812" tIns="48563" rIns="193812" bIns="4856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A360894A-6D85-FCD4-4F9D-7BD909190B76}"/>
                </a:ext>
              </a:extLst>
            </p:cNvPr>
            <p:cNvSpPr/>
            <p:nvPr/>
          </p:nvSpPr>
          <p:spPr>
            <a:xfrm>
              <a:off x="8912867" y="3226299"/>
              <a:ext cx="706091" cy="233214"/>
            </a:xfrm>
            <a:custGeom>
              <a:avLst/>
              <a:gdLst>
                <a:gd name="connsiteX0" fmla="*/ 0 w 706091"/>
                <a:gd name="connsiteY0" fmla="*/ 23321 h 233214"/>
                <a:gd name="connsiteX1" fmla="*/ 23321 w 706091"/>
                <a:gd name="connsiteY1" fmla="*/ 0 h 233214"/>
                <a:gd name="connsiteX2" fmla="*/ 682770 w 706091"/>
                <a:gd name="connsiteY2" fmla="*/ 0 h 233214"/>
                <a:gd name="connsiteX3" fmla="*/ 706091 w 706091"/>
                <a:gd name="connsiteY3" fmla="*/ 23321 h 233214"/>
                <a:gd name="connsiteX4" fmla="*/ 706091 w 706091"/>
                <a:gd name="connsiteY4" fmla="*/ 209893 h 233214"/>
                <a:gd name="connsiteX5" fmla="*/ 682770 w 706091"/>
                <a:gd name="connsiteY5" fmla="*/ 233214 h 233214"/>
                <a:gd name="connsiteX6" fmla="*/ 23321 w 706091"/>
                <a:gd name="connsiteY6" fmla="*/ 233214 h 233214"/>
                <a:gd name="connsiteX7" fmla="*/ 0 w 706091"/>
                <a:gd name="connsiteY7" fmla="*/ 209893 h 233214"/>
                <a:gd name="connsiteX8" fmla="*/ 0 w 706091"/>
                <a:gd name="connsiteY8" fmla="*/ 23321 h 23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091" h="233214">
                  <a:moveTo>
                    <a:pt x="0" y="23321"/>
                  </a:moveTo>
                  <a:cubicBezTo>
                    <a:pt x="0" y="10441"/>
                    <a:pt x="10441" y="0"/>
                    <a:pt x="23321" y="0"/>
                  </a:cubicBezTo>
                  <a:lnTo>
                    <a:pt x="682770" y="0"/>
                  </a:lnTo>
                  <a:cubicBezTo>
                    <a:pt x="695650" y="0"/>
                    <a:pt x="706091" y="10441"/>
                    <a:pt x="706091" y="23321"/>
                  </a:cubicBezTo>
                  <a:lnTo>
                    <a:pt x="706091" y="209893"/>
                  </a:lnTo>
                  <a:cubicBezTo>
                    <a:pt x="706091" y="222773"/>
                    <a:pt x="695650" y="233214"/>
                    <a:pt x="682770" y="233214"/>
                  </a:cubicBezTo>
                  <a:lnTo>
                    <a:pt x="23321" y="233214"/>
                  </a:lnTo>
                  <a:cubicBezTo>
                    <a:pt x="10441" y="233214"/>
                    <a:pt x="0" y="222773"/>
                    <a:pt x="0" y="209893"/>
                  </a:cubicBezTo>
                  <a:lnTo>
                    <a:pt x="0" y="23321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56" tIns="16356" rIns="16356" bIns="16356" numCol="1" spcCol="1270" anchor="ctr" anchorCtr="0">
              <a:noAutofit/>
            </a:bodyPr>
            <a:lstStyle/>
            <a:p>
              <a:pPr marL="0" lvl="0" indent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CC6E8550-02FC-F7FB-2350-030607117FEF}"/>
                </a:ext>
              </a:extLst>
            </p:cNvPr>
            <p:cNvSpPr/>
            <p:nvPr/>
          </p:nvSpPr>
          <p:spPr>
            <a:xfrm rot="19386482">
              <a:off x="9588817" y="3194445"/>
              <a:ext cx="301062" cy="116191"/>
            </a:xfrm>
            <a:custGeom>
              <a:avLst/>
              <a:gdLst>
                <a:gd name="connsiteX0" fmla="*/ 0 w 301062"/>
                <a:gd name="connsiteY0" fmla="*/ 58095 h 116191"/>
                <a:gd name="connsiteX1" fmla="*/ 301062 w 301062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1062" h="116191">
                  <a:moveTo>
                    <a:pt x="0" y="58095"/>
                  </a:moveTo>
                  <a:lnTo>
                    <a:pt x="301062" y="58095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5704" tIns="50569" rIns="155704" bIns="50568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152AB44-91B8-A8A3-6CB9-5559D9768975}"/>
                </a:ext>
              </a:extLst>
            </p:cNvPr>
            <p:cNvSpPr/>
            <p:nvPr/>
          </p:nvSpPr>
          <p:spPr>
            <a:xfrm>
              <a:off x="9859739" y="3049201"/>
              <a:ext cx="687875" cy="225948"/>
            </a:xfrm>
            <a:custGeom>
              <a:avLst/>
              <a:gdLst>
                <a:gd name="connsiteX0" fmla="*/ 0 w 687875"/>
                <a:gd name="connsiteY0" fmla="*/ 22595 h 225948"/>
                <a:gd name="connsiteX1" fmla="*/ 22595 w 687875"/>
                <a:gd name="connsiteY1" fmla="*/ 0 h 225948"/>
                <a:gd name="connsiteX2" fmla="*/ 665280 w 687875"/>
                <a:gd name="connsiteY2" fmla="*/ 0 h 225948"/>
                <a:gd name="connsiteX3" fmla="*/ 687875 w 687875"/>
                <a:gd name="connsiteY3" fmla="*/ 22595 h 225948"/>
                <a:gd name="connsiteX4" fmla="*/ 687875 w 687875"/>
                <a:gd name="connsiteY4" fmla="*/ 203353 h 225948"/>
                <a:gd name="connsiteX5" fmla="*/ 665280 w 687875"/>
                <a:gd name="connsiteY5" fmla="*/ 225948 h 225948"/>
                <a:gd name="connsiteX6" fmla="*/ 22595 w 687875"/>
                <a:gd name="connsiteY6" fmla="*/ 225948 h 225948"/>
                <a:gd name="connsiteX7" fmla="*/ 0 w 687875"/>
                <a:gd name="connsiteY7" fmla="*/ 203353 h 225948"/>
                <a:gd name="connsiteX8" fmla="*/ 0 w 687875"/>
                <a:gd name="connsiteY8" fmla="*/ 22595 h 2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7875" h="225948">
                  <a:moveTo>
                    <a:pt x="0" y="22595"/>
                  </a:moveTo>
                  <a:cubicBezTo>
                    <a:pt x="0" y="10116"/>
                    <a:pt x="10116" y="0"/>
                    <a:pt x="22595" y="0"/>
                  </a:cubicBezTo>
                  <a:lnTo>
                    <a:pt x="665280" y="0"/>
                  </a:lnTo>
                  <a:cubicBezTo>
                    <a:pt x="677759" y="0"/>
                    <a:pt x="687875" y="10116"/>
                    <a:pt x="687875" y="22595"/>
                  </a:cubicBezTo>
                  <a:lnTo>
                    <a:pt x="687875" y="203353"/>
                  </a:lnTo>
                  <a:cubicBezTo>
                    <a:pt x="687875" y="215832"/>
                    <a:pt x="677759" y="225948"/>
                    <a:pt x="665280" y="225948"/>
                  </a:cubicBezTo>
                  <a:lnTo>
                    <a:pt x="22595" y="225948"/>
                  </a:lnTo>
                  <a:cubicBezTo>
                    <a:pt x="10116" y="225948"/>
                    <a:pt x="0" y="215832"/>
                    <a:pt x="0" y="203353"/>
                  </a:cubicBezTo>
                  <a:lnTo>
                    <a:pt x="0" y="22595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08" tIns="15508" rIns="15508" bIns="15508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67C29CC-851E-CF6F-8132-11CFD8484507}"/>
                </a:ext>
              </a:extLst>
            </p:cNvPr>
            <p:cNvSpPr/>
            <p:nvPr/>
          </p:nvSpPr>
          <p:spPr>
            <a:xfrm rot="1501449">
              <a:off x="9606557" y="3340692"/>
              <a:ext cx="264216" cy="116191"/>
            </a:xfrm>
            <a:custGeom>
              <a:avLst/>
              <a:gdLst>
                <a:gd name="connsiteX0" fmla="*/ 0 w 264216"/>
                <a:gd name="connsiteY0" fmla="*/ 58095 h 116191"/>
                <a:gd name="connsiteX1" fmla="*/ 264216 w 264216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4216" h="116191">
                  <a:moveTo>
                    <a:pt x="0" y="58095"/>
                  </a:moveTo>
                  <a:lnTo>
                    <a:pt x="264216" y="58095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202" tIns="51489" rIns="138203" bIns="51490" numCol="1" spcCol="1270" anchor="ctr" anchorCtr="0">
              <a:noAutofit/>
            </a:bodyPr>
            <a:lstStyle/>
            <a:p>
              <a:pPr marL="0" lvl="0" indent="0" algn="ctr" defTabSz="222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6982EA7B-3FA5-9969-4A37-27826F3D895E}"/>
                </a:ext>
              </a:extLst>
            </p:cNvPr>
            <p:cNvSpPr/>
            <p:nvPr/>
          </p:nvSpPr>
          <p:spPr>
            <a:xfrm>
              <a:off x="9858372" y="3340023"/>
              <a:ext cx="685805" cy="229291"/>
            </a:xfrm>
            <a:custGeom>
              <a:avLst/>
              <a:gdLst>
                <a:gd name="connsiteX0" fmla="*/ 0 w 685805"/>
                <a:gd name="connsiteY0" fmla="*/ 22929 h 229291"/>
                <a:gd name="connsiteX1" fmla="*/ 22929 w 685805"/>
                <a:gd name="connsiteY1" fmla="*/ 0 h 229291"/>
                <a:gd name="connsiteX2" fmla="*/ 662876 w 685805"/>
                <a:gd name="connsiteY2" fmla="*/ 0 h 229291"/>
                <a:gd name="connsiteX3" fmla="*/ 685805 w 685805"/>
                <a:gd name="connsiteY3" fmla="*/ 22929 h 229291"/>
                <a:gd name="connsiteX4" fmla="*/ 685805 w 685805"/>
                <a:gd name="connsiteY4" fmla="*/ 206362 h 229291"/>
                <a:gd name="connsiteX5" fmla="*/ 662876 w 685805"/>
                <a:gd name="connsiteY5" fmla="*/ 229291 h 229291"/>
                <a:gd name="connsiteX6" fmla="*/ 22929 w 685805"/>
                <a:gd name="connsiteY6" fmla="*/ 229291 h 229291"/>
                <a:gd name="connsiteX7" fmla="*/ 0 w 685805"/>
                <a:gd name="connsiteY7" fmla="*/ 206362 h 229291"/>
                <a:gd name="connsiteX8" fmla="*/ 0 w 685805"/>
                <a:gd name="connsiteY8" fmla="*/ 22929 h 2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805" h="229291">
                  <a:moveTo>
                    <a:pt x="0" y="22929"/>
                  </a:moveTo>
                  <a:cubicBezTo>
                    <a:pt x="0" y="10266"/>
                    <a:pt x="10266" y="0"/>
                    <a:pt x="22929" y="0"/>
                  </a:cubicBezTo>
                  <a:lnTo>
                    <a:pt x="662876" y="0"/>
                  </a:lnTo>
                  <a:cubicBezTo>
                    <a:pt x="675539" y="0"/>
                    <a:pt x="685805" y="10266"/>
                    <a:pt x="685805" y="22929"/>
                  </a:cubicBezTo>
                  <a:lnTo>
                    <a:pt x="685805" y="206362"/>
                  </a:lnTo>
                  <a:cubicBezTo>
                    <a:pt x="685805" y="219025"/>
                    <a:pt x="675539" y="229291"/>
                    <a:pt x="662876" y="229291"/>
                  </a:cubicBezTo>
                  <a:lnTo>
                    <a:pt x="22929" y="229291"/>
                  </a:lnTo>
                  <a:cubicBezTo>
                    <a:pt x="10266" y="229291"/>
                    <a:pt x="0" y="219025"/>
                    <a:pt x="0" y="206362"/>
                  </a:cubicBezTo>
                  <a:lnTo>
                    <a:pt x="0" y="22929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06" tIns="15606" rIns="15606" bIns="15606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1248A6E9-5708-0866-86C7-59225B39A2D1}"/>
                </a:ext>
              </a:extLst>
            </p:cNvPr>
            <p:cNvSpPr/>
            <p:nvPr/>
          </p:nvSpPr>
          <p:spPr>
            <a:xfrm rot="3242069">
              <a:off x="8638882" y="3758790"/>
              <a:ext cx="366556" cy="116191"/>
            </a:xfrm>
            <a:custGeom>
              <a:avLst/>
              <a:gdLst>
                <a:gd name="connsiteX0" fmla="*/ 0 w 366556"/>
                <a:gd name="connsiteY0" fmla="*/ 58095 h 116191"/>
                <a:gd name="connsiteX1" fmla="*/ 366556 w 366556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6556" h="116191">
                  <a:moveTo>
                    <a:pt x="0" y="58095"/>
                  </a:moveTo>
                  <a:lnTo>
                    <a:pt x="366556" y="58095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6813" tIns="48931" rIns="186815" bIns="48932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63015AFE-7628-ED4A-0F4F-70E1084A27DA}"/>
                </a:ext>
              </a:extLst>
            </p:cNvPr>
            <p:cNvSpPr/>
            <p:nvPr/>
          </p:nvSpPr>
          <p:spPr>
            <a:xfrm>
              <a:off x="8929799" y="3852251"/>
              <a:ext cx="706091" cy="225948"/>
            </a:xfrm>
            <a:custGeom>
              <a:avLst/>
              <a:gdLst>
                <a:gd name="connsiteX0" fmla="*/ 0 w 706091"/>
                <a:gd name="connsiteY0" fmla="*/ 22595 h 225948"/>
                <a:gd name="connsiteX1" fmla="*/ 22595 w 706091"/>
                <a:gd name="connsiteY1" fmla="*/ 0 h 225948"/>
                <a:gd name="connsiteX2" fmla="*/ 683496 w 706091"/>
                <a:gd name="connsiteY2" fmla="*/ 0 h 225948"/>
                <a:gd name="connsiteX3" fmla="*/ 706091 w 706091"/>
                <a:gd name="connsiteY3" fmla="*/ 22595 h 225948"/>
                <a:gd name="connsiteX4" fmla="*/ 706091 w 706091"/>
                <a:gd name="connsiteY4" fmla="*/ 203353 h 225948"/>
                <a:gd name="connsiteX5" fmla="*/ 683496 w 706091"/>
                <a:gd name="connsiteY5" fmla="*/ 225948 h 225948"/>
                <a:gd name="connsiteX6" fmla="*/ 22595 w 706091"/>
                <a:gd name="connsiteY6" fmla="*/ 225948 h 225948"/>
                <a:gd name="connsiteX7" fmla="*/ 0 w 706091"/>
                <a:gd name="connsiteY7" fmla="*/ 203353 h 225948"/>
                <a:gd name="connsiteX8" fmla="*/ 0 w 706091"/>
                <a:gd name="connsiteY8" fmla="*/ 22595 h 2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091" h="225948">
                  <a:moveTo>
                    <a:pt x="0" y="22595"/>
                  </a:moveTo>
                  <a:cubicBezTo>
                    <a:pt x="0" y="10116"/>
                    <a:pt x="10116" y="0"/>
                    <a:pt x="22595" y="0"/>
                  </a:cubicBezTo>
                  <a:lnTo>
                    <a:pt x="683496" y="0"/>
                  </a:lnTo>
                  <a:cubicBezTo>
                    <a:pt x="695975" y="0"/>
                    <a:pt x="706091" y="10116"/>
                    <a:pt x="706091" y="22595"/>
                  </a:cubicBezTo>
                  <a:lnTo>
                    <a:pt x="706091" y="203353"/>
                  </a:lnTo>
                  <a:cubicBezTo>
                    <a:pt x="706091" y="215832"/>
                    <a:pt x="695975" y="225948"/>
                    <a:pt x="683496" y="225948"/>
                  </a:cubicBezTo>
                  <a:lnTo>
                    <a:pt x="22595" y="225948"/>
                  </a:lnTo>
                  <a:cubicBezTo>
                    <a:pt x="10116" y="225948"/>
                    <a:pt x="0" y="215832"/>
                    <a:pt x="0" y="203353"/>
                  </a:cubicBezTo>
                  <a:lnTo>
                    <a:pt x="0" y="22595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08" tIns="15508" rIns="15508" bIns="15508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44532C46-9716-9A1C-4DDD-674BCC98F777}"/>
                </a:ext>
              </a:extLst>
            </p:cNvPr>
            <p:cNvSpPr/>
            <p:nvPr/>
          </p:nvSpPr>
          <p:spPr>
            <a:xfrm rot="19777161">
              <a:off x="9618006" y="3841260"/>
              <a:ext cx="260486" cy="116191"/>
            </a:xfrm>
            <a:custGeom>
              <a:avLst/>
              <a:gdLst>
                <a:gd name="connsiteX0" fmla="*/ 0 w 260486"/>
                <a:gd name="connsiteY0" fmla="*/ 58095 h 116191"/>
                <a:gd name="connsiteX1" fmla="*/ 260486 w 260486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0486" h="116191">
                  <a:moveTo>
                    <a:pt x="0" y="58095"/>
                  </a:moveTo>
                  <a:lnTo>
                    <a:pt x="260486" y="58095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6430" tIns="51583" rIns="136431" bIns="5158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DB60242-242C-77A8-EA01-E897A42EE544}"/>
                </a:ext>
              </a:extLst>
            </p:cNvPr>
            <p:cNvSpPr/>
            <p:nvPr/>
          </p:nvSpPr>
          <p:spPr>
            <a:xfrm>
              <a:off x="9860608" y="3718841"/>
              <a:ext cx="687875" cy="229291"/>
            </a:xfrm>
            <a:custGeom>
              <a:avLst/>
              <a:gdLst>
                <a:gd name="connsiteX0" fmla="*/ 0 w 687875"/>
                <a:gd name="connsiteY0" fmla="*/ 22929 h 229291"/>
                <a:gd name="connsiteX1" fmla="*/ 22929 w 687875"/>
                <a:gd name="connsiteY1" fmla="*/ 0 h 229291"/>
                <a:gd name="connsiteX2" fmla="*/ 664946 w 687875"/>
                <a:gd name="connsiteY2" fmla="*/ 0 h 229291"/>
                <a:gd name="connsiteX3" fmla="*/ 687875 w 687875"/>
                <a:gd name="connsiteY3" fmla="*/ 22929 h 229291"/>
                <a:gd name="connsiteX4" fmla="*/ 687875 w 687875"/>
                <a:gd name="connsiteY4" fmla="*/ 206362 h 229291"/>
                <a:gd name="connsiteX5" fmla="*/ 664946 w 687875"/>
                <a:gd name="connsiteY5" fmla="*/ 229291 h 229291"/>
                <a:gd name="connsiteX6" fmla="*/ 22929 w 687875"/>
                <a:gd name="connsiteY6" fmla="*/ 229291 h 229291"/>
                <a:gd name="connsiteX7" fmla="*/ 0 w 687875"/>
                <a:gd name="connsiteY7" fmla="*/ 206362 h 229291"/>
                <a:gd name="connsiteX8" fmla="*/ 0 w 687875"/>
                <a:gd name="connsiteY8" fmla="*/ 22929 h 229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7875" h="229291">
                  <a:moveTo>
                    <a:pt x="0" y="22929"/>
                  </a:moveTo>
                  <a:cubicBezTo>
                    <a:pt x="0" y="10266"/>
                    <a:pt x="10266" y="0"/>
                    <a:pt x="22929" y="0"/>
                  </a:cubicBezTo>
                  <a:lnTo>
                    <a:pt x="664946" y="0"/>
                  </a:lnTo>
                  <a:cubicBezTo>
                    <a:pt x="677609" y="0"/>
                    <a:pt x="687875" y="10266"/>
                    <a:pt x="687875" y="22929"/>
                  </a:cubicBezTo>
                  <a:lnTo>
                    <a:pt x="687875" y="206362"/>
                  </a:lnTo>
                  <a:cubicBezTo>
                    <a:pt x="687875" y="219025"/>
                    <a:pt x="677609" y="229291"/>
                    <a:pt x="664946" y="229291"/>
                  </a:cubicBezTo>
                  <a:lnTo>
                    <a:pt x="22929" y="229291"/>
                  </a:lnTo>
                  <a:cubicBezTo>
                    <a:pt x="10266" y="229291"/>
                    <a:pt x="0" y="219025"/>
                    <a:pt x="0" y="206362"/>
                  </a:cubicBezTo>
                  <a:lnTo>
                    <a:pt x="0" y="22929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606" tIns="15606" rIns="15606" bIns="15606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50F7816C-001A-AB71-65E4-F5408B44AEFA}"/>
                </a:ext>
              </a:extLst>
            </p:cNvPr>
            <p:cNvSpPr/>
            <p:nvPr/>
          </p:nvSpPr>
          <p:spPr>
            <a:xfrm rot="2226162">
              <a:off x="9607218" y="3992568"/>
              <a:ext cx="283262" cy="116191"/>
            </a:xfrm>
            <a:custGeom>
              <a:avLst/>
              <a:gdLst>
                <a:gd name="connsiteX0" fmla="*/ 0 w 283262"/>
                <a:gd name="connsiteY0" fmla="*/ 58095 h 116191"/>
                <a:gd name="connsiteX1" fmla="*/ 283262 w 283262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262" h="116191">
                  <a:moveTo>
                    <a:pt x="0" y="58095"/>
                  </a:moveTo>
                  <a:lnTo>
                    <a:pt x="283262" y="58095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250" tIns="51013" rIns="147248" bIns="51014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E49EAAAA-B272-D20F-FEE0-E9FD0CDEF764}"/>
                </a:ext>
              </a:extLst>
            </p:cNvPr>
            <p:cNvSpPr/>
            <p:nvPr/>
          </p:nvSpPr>
          <p:spPr>
            <a:xfrm>
              <a:off x="9861809" y="4021803"/>
              <a:ext cx="685805" cy="228598"/>
            </a:xfrm>
            <a:custGeom>
              <a:avLst/>
              <a:gdLst>
                <a:gd name="connsiteX0" fmla="*/ 0 w 685805"/>
                <a:gd name="connsiteY0" fmla="*/ 22860 h 228598"/>
                <a:gd name="connsiteX1" fmla="*/ 22860 w 685805"/>
                <a:gd name="connsiteY1" fmla="*/ 0 h 228598"/>
                <a:gd name="connsiteX2" fmla="*/ 662945 w 685805"/>
                <a:gd name="connsiteY2" fmla="*/ 0 h 228598"/>
                <a:gd name="connsiteX3" fmla="*/ 685805 w 685805"/>
                <a:gd name="connsiteY3" fmla="*/ 22860 h 228598"/>
                <a:gd name="connsiteX4" fmla="*/ 685805 w 685805"/>
                <a:gd name="connsiteY4" fmla="*/ 205738 h 228598"/>
                <a:gd name="connsiteX5" fmla="*/ 662945 w 685805"/>
                <a:gd name="connsiteY5" fmla="*/ 228598 h 228598"/>
                <a:gd name="connsiteX6" fmla="*/ 22860 w 685805"/>
                <a:gd name="connsiteY6" fmla="*/ 228598 h 228598"/>
                <a:gd name="connsiteX7" fmla="*/ 0 w 685805"/>
                <a:gd name="connsiteY7" fmla="*/ 205738 h 228598"/>
                <a:gd name="connsiteX8" fmla="*/ 0 w 685805"/>
                <a:gd name="connsiteY8" fmla="*/ 22860 h 22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805" h="228598">
                  <a:moveTo>
                    <a:pt x="0" y="22860"/>
                  </a:moveTo>
                  <a:cubicBezTo>
                    <a:pt x="0" y="10235"/>
                    <a:pt x="10235" y="0"/>
                    <a:pt x="22860" y="0"/>
                  </a:cubicBezTo>
                  <a:lnTo>
                    <a:pt x="662945" y="0"/>
                  </a:lnTo>
                  <a:cubicBezTo>
                    <a:pt x="675570" y="0"/>
                    <a:pt x="685805" y="10235"/>
                    <a:pt x="685805" y="22860"/>
                  </a:cubicBezTo>
                  <a:lnTo>
                    <a:pt x="685805" y="205738"/>
                  </a:lnTo>
                  <a:cubicBezTo>
                    <a:pt x="685805" y="218363"/>
                    <a:pt x="675570" y="228598"/>
                    <a:pt x="662945" y="228598"/>
                  </a:cubicBezTo>
                  <a:lnTo>
                    <a:pt x="22860" y="228598"/>
                  </a:lnTo>
                  <a:cubicBezTo>
                    <a:pt x="10235" y="228598"/>
                    <a:pt x="0" y="218363"/>
                    <a:pt x="0" y="205738"/>
                  </a:cubicBezTo>
                  <a:lnTo>
                    <a:pt x="0" y="22860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85" tIns="15585" rIns="15585" bIns="15585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13CD0B6-9D5D-4F98-8ADC-8DF2CE334542}"/>
                  </a:ext>
                </a:extLst>
              </p:cNvPr>
              <p:cNvSpPr txBox="1"/>
              <p:nvPr/>
            </p:nvSpPr>
            <p:spPr>
              <a:xfrm>
                <a:off x="7324072" y="4956080"/>
                <a:ext cx="8623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>
                    <a:effectLst/>
                  </a:rPr>
                  <a:t> </a:t>
                </a:r>
                <a:r>
                  <a:rPr lang="en-US"/>
                  <a:t>x</a:t>
                </a: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A13CD0B6-9D5D-4F98-8ADC-8DF2CE334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4072" y="4956080"/>
                <a:ext cx="862314" cy="369332"/>
              </a:xfrm>
              <a:prstGeom prst="rect">
                <a:avLst/>
              </a:prstGeom>
              <a:blipFill>
                <a:blip r:embed="rId7"/>
                <a:stretch>
                  <a:fillRect l="-563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TextBox 114">
            <a:extLst>
              <a:ext uri="{FF2B5EF4-FFF2-40B4-BE49-F238E27FC236}">
                <a16:creationId xmlns:a16="http://schemas.microsoft.com/office/drawing/2014/main" id="{64F9B11F-ED10-4C24-A3C0-63860311E447}"/>
              </a:ext>
            </a:extLst>
          </p:cNvPr>
          <p:cNvSpPr txBox="1"/>
          <p:nvPr/>
        </p:nvSpPr>
        <p:spPr>
          <a:xfrm>
            <a:off x="1605272" y="2028410"/>
            <a:ext cx="546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24048D5-5F4C-43AB-A8B7-BF063240F76A}"/>
                  </a:ext>
                </a:extLst>
              </p:cNvPr>
              <p:cNvSpPr txBox="1"/>
              <p:nvPr/>
            </p:nvSpPr>
            <p:spPr>
              <a:xfrm>
                <a:off x="2388124" y="2673845"/>
                <a:ext cx="10039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/>
                  <a:t>Learning rate</a:t>
                </a:r>
                <a:br>
                  <a:rPr lang="en-US" sz="1200"/>
                </a:br>
                <a:r>
                  <a:rPr lang="en-US" sz="1200"/>
                  <a:t> 0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20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200"/>
                  <a:t> </a:t>
                </a:r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24048D5-5F4C-43AB-A8B7-BF063240F7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8124" y="2673845"/>
                <a:ext cx="1003993" cy="461665"/>
              </a:xfrm>
              <a:prstGeom prst="rect">
                <a:avLst/>
              </a:prstGeom>
              <a:blipFill>
                <a:blip r:embed="rId8"/>
                <a:stretch>
                  <a:fillRect l="-610" t="-2667" r="-7927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ECC49ED1-94F5-4030-B70F-BE61B5EF6930}"/>
              </a:ext>
            </a:extLst>
          </p:cNvPr>
          <p:cNvGrpSpPr/>
          <p:nvPr/>
        </p:nvGrpSpPr>
        <p:grpSpPr>
          <a:xfrm>
            <a:off x="7991749" y="4534792"/>
            <a:ext cx="2560608" cy="1202463"/>
            <a:chOff x="7991749" y="4534792"/>
            <a:chExt cx="2560608" cy="1202463"/>
          </a:xfrm>
        </p:grpSpPr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FAB04B62-6725-F205-AD13-CEA09C5F0820}"/>
                </a:ext>
              </a:extLst>
            </p:cNvPr>
            <p:cNvSpPr/>
            <p:nvPr/>
          </p:nvSpPr>
          <p:spPr>
            <a:xfrm>
              <a:off x="7991749" y="5038822"/>
              <a:ext cx="725508" cy="233214"/>
            </a:xfrm>
            <a:custGeom>
              <a:avLst/>
              <a:gdLst>
                <a:gd name="connsiteX0" fmla="*/ 0 w 725508"/>
                <a:gd name="connsiteY0" fmla="*/ 23321 h 233214"/>
                <a:gd name="connsiteX1" fmla="*/ 23321 w 725508"/>
                <a:gd name="connsiteY1" fmla="*/ 0 h 233214"/>
                <a:gd name="connsiteX2" fmla="*/ 702187 w 725508"/>
                <a:gd name="connsiteY2" fmla="*/ 0 h 233214"/>
                <a:gd name="connsiteX3" fmla="*/ 725508 w 725508"/>
                <a:gd name="connsiteY3" fmla="*/ 23321 h 233214"/>
                <a:gd name="connsiteX4" fmla="*/ 725508 w 725508"/>
                <a:gd name="connsiteY4" fmla="*/ 209893 h 233214"/>
                <a:gd name="connsiteX5" fmla="*/ 702187 w 725508"/>
                <a:gd name="connsiteY5" fmla="*/ 233214 h 233214"/>
                <a:gd name="connsiteX6" fmla="*/ 23321 w 725508"/>
                <a:gd name="connsiteY6" fmla="*/ 233214 h 233214"/>
                <a:gd name="connsiteX7" fmla="*/ 0 w 725508"/>
                <a:gd name="connsiteY7" fmla="*/ 209893 h 233214"/>
                <a:gd name="connsiteX8" fmla="*/ 0 w 725508"/>
                <a:gd name="connsiteY8" fmla="*/ 23321 h 23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5508" h="233214">
                  <a:moveTo>
                    <a:pt x="0" y="23321"/>
                  </a:moveTo>
                  <a:cubicBezTo>
                    <a:pt x="0" y="10441"/>
                    <a:pt x="10441" y="0"/>
                    <a:pt x="23321" y="0"/>
                  </a:cubicBezTo>
                  <a:lnTo>
                    <a:pt x="702187" y="0"/>
                  </a:lnTo>
                  <a:cubicBezTo>
                    <a:pt x="715067" y="0"/>
                    <a:pt x="725508" y="10441"/>
                    <a:pt x="725508" y="23321"/>
                  </a:cubicBezTo>
                  <a:lnTo>
                    <a:pt x="725508" y="209893"/>
                  </a:lnTo>
                  <a:cubicBezTo>
                    <a:pt x="725508" y="222773"/>
                    <a:pt x="715067" y="233214"/>
                    <a:pt x="702187" y="233214"/>
                  </a:cubicBezTo>
                  <a:lnTo>
                    <a:pt x="23321" y="233214"/>
                  </a:lnTo>
                  <a:cubicBezTo>
                    <a:pt x="10441" y="233214"/>
                    <a:pt x="0" y="222773"/>
                    <a:pt x="0" y="209893"/>
                  </a:cubicBezTo>
                  <a:lnTo>
                    <a:pt x="0" y="23321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56" tIns="16356" rIns="16356" bIns="16356" numCol="1" spcCol="1270" anchor="ctr" anchorCtr="0">
              <a:noAutofit/>
            </a:bodyPr>
            <a:lstStyle/>
            <a:p>
              <a:pPr marL="0" lvl="0" indent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26D0B137-8CBF-5982-63D3-AB1E2BCC8F75}"/>
                </a:ext>
              </a:extLst>
            </p:cNvPr>
            <p:cNvSpPr/>
            <p:nvPr/>
          </p:nvSpPr>
          <p:spPr>
            <a:xfrm rot="18036463">
              <a:off x="8624824" y="4935257"/>
              <a:ext cx="376628" cy="116191"/>
            </a:xfrm>
            <a:custGeom>
              <a:avLst/>
              <a:gdLst>
                <a:gd name="connsiteX0" fmla="*/ 0 w 376628"/>
                <a:gd name="connsiteY0" fmla="*/ 58095 h 116191"/>
                <a:gd name="connsiteX1" fmla="*/ 376628 w 376628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6628" h="116191">
                  <a:moveTo>
                    <a:pt x="0" y="58095"/>
                  </a:moveTo>
                  <a:lnTo>
                    <a:pt x="376628" y="58095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91598" tIns="48680" rIns="191598" bIns="4867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9C882831-8D2A-64F0-0677-EF0AB616C9F9}"/>
                </a:ext>
              </a:extLst>
            </p:cNvPr>
            <p:cNvSpPr/>
            <p:nvPr/>
          </p:nvSpPr>
          <p:spPr>
            <a:xfrm>
              <a:off x="8909020" y="4714668"/>
              <a:ext cx="706091" cy="233214"/>
            </a:xfrm>
            <a:custGeom>
              <a:avLst/>
              <a:gdLst>
                <a:gd name="connsiteX0" fmla="*/ 0 w 706091"/>
                <a:gd name="connsiteY0" fmla="*/ 23321 h 233214"/>
                <a:gd name="connsiteX1" fmla="*/ 23321 w 706091"/>
                <a:gd name="connsiteY1" fmla="*/ 0 h 233214"/>
                <a:gd name="connsiteX2" fmla="*/ 682770 w 706091"/>
                <a:gd name="connsiteY2" fmla="*/ 0 h 233214"/>
                <a:gd name="connsiteX3" fmla="*/ 706091 w 706091"/>
                <a:gd name="connsiteY3" fmla="*/ 23321 h 233214"/>
                <a:gd name="connsiteX4" fmla="*/ 706091 w 706091"/>
                <a:gd name="connsiteY4" fmla="*/ 209893 h 233214"/>
                <a:gd name="connsiteX5" fmla="*/ 682770 w 706091"/>
                <a:gd name="connsiteY5" fmla="*/ 233214 h 233214"/>
                <a:gd name="connsiteX6" fmla="*/ 23321 w 706091"/>
                <a:gd name="connsiteY6" fmla="*/ 233214 h 233214"/>
                <a:gd name="connsiteX7" fmla="*/ 0 w 706091"/>
                <a:gd name="connsiteY7" fmla="*/ 209893 h 233214"/>
                <a:gd name="connsiteX8" fmla="*/ 0 w 706091"/>
                <a:gd name="connsiteY8" fmla="*/ 23321 h 23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091" h="233214">
                  <a:moveTo>
                    <a:pt x="0" y="23321"/>
                  </a:moveTo>
                  <a:cubicBezTo>
                    <a:pt x="0" y="10441"/>
                    <a:pt x="10441" y="0"/>
                    <a:pt x="23321" y="0"/>
                  </a:cubicBezTo>
                  <a:lnTo>
                    <a:pt x="682770" y="0"/>
                  </a:lnTo>
                  <a:cubicBezTo>
                    <a:pt x="695650" y="0"/>
                    <a:pt x="706091" y="10441"/>
                    <a:pt x="706091" y="23321"/>
                  </a:cubicBezTo>
                  <a:lnTo>
                    <a:pt x="706091" y="209893"/>
                  </a:lnTo>
                  <a:cubicBezTo>
                    <a:pt x="706091" y="222773"/>
                    <a:pt x="695650" y="233214"/>
                    <a:pt x="682770" y="233214"/>
                  </a:cubicBezTo>
                  <a:lnTo>
                    <a:pt x="23321" y="233214"/>
                  </a:lnTo>
                  <a:cubicBezTo>
                    <a:pt x="10441" y="233214"/>
                    <a:pt x="0" y="222773"/>
                    <a:pt x="0" y="209893"/>
                  </a:cubicBezTo>
                  <a:lnTo>
                    <a:pt x="0" y="23321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356" tIns="16356" rIns="16356" bIns="16356" numCol="1" spcCol="1270" anchor="ctr" anchorCtr="0">
              <a:noAutofit/>
            </a:bodyPr>
            <a:lstStyle/>
            <a:p>
              <a:pPr marL="0" lvl="0" indent="0" algn="ctr" defTabSz="6667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500" kern="1200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5E1D181-39F2-FCAB-7204-EFCB8968BAA6}"/>
                </a:ext>
              </a:extLst>
            </p:cNvPr>
            <p:cNvSpPr/>
            <p:nvPr/>
          </p:nvSpPr>
          <p:spPr>
            <a:xfrm rot="19360667">
              <a:off x="9584348" y="4682088"/>
              <a:ext cx="300486" cy="116191"/>
            </a:xfrm>
            <a:custGeom>
              <a:avLst/>
              <a:gdLst>
                <a:gd name="connsiteX0" fmla="*/ 0 w 300486"/>
                <a:gd name="connsiteY0" fmla="*/ 58095 h 116191"/>
                <a:gd name="connsiteX1" fmla="*/ 300486 w 300486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86" h="116191">
                  <a:moveTo>
                    <a:pt x="0" y="58095"/>
                  </a:moveTo>
                  <a:lnTo>
                    <a:pt x="300486" y="58095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5430" tIns="50583" rIns="155431" bIns="50584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430CD315-7D45-D560-C94D-1FDB69273E3D}"/>
                </a:ext>
              </a:extLst>
            </p:cNvPr>
            <p:cNvSpPr/>
            <p:nvPr/>
          </p:nvSpPr>
          <p:spPr>
            <a:xfrm>
              <a:off x="9854070" y="4534792"/>
              <a:ext cx="685805" cy="228598"/>
            </a:xfrm>
            <a:custGeom>
              <a:avLst/>
              <a:gdLst>
                <a:gd name="connsiteX0" fmla="*/ 0 w 685805"/>
                <a:gd name="connsiteY0" fmla="*/ 22860 h 228598"/>
                <a:gd name="connsiteX1" fmla="*/ 22860 w 685805"/>
                <a:gd name="connsiteY1" fmla="*/ 0 h 228598"/>
                <a:gd name="connsiteX2" fmla="*/ 662945 w 685805"/>
                <a:gd name="connsiteY2" fmla="*/ 0 h 228598"/>
                <a:gd name="connsiteX3" fmla="*/ 685805 w 685805"/>
                <a:gd name="connsiteY3" fmla="*/ 22860 h 228598"/>
                <a:gd name="connsiteX4" fmla="*/ 685805 w 685805"/>
                <a:gd name="connsiteY4" fmla="*/ 205738 h 228598"/>
                <a:gd name="connsiteX5" fmla="*/ 662945 w 685805"/>
                <a:gd name="connsiteY5" fmla="*/ 228598 h 228598"/>
                <a:gd name="connsiteX6" fmla="*/ 22860 w 685805"/>
                <a:gd name="connsiteY6" fmla="*/ 228598 h 228598"/>
                <a:gd name="connsiteX7" fmla="*/ 0 w 685805"/>
                <a:gd name="connsiteY7" fmla="*/ 205738 h 228598"/>
                <a:gd name="connsiteX8" fmla="*/ 0 w 685805"/>
                <a:gd name="connsiteY8" fmla="*/ 22860 h 22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5805" h="228598">
                  <a:moveTo>
                    <a:pt x="0" y="22860"/>
                  </a:moveTo>
                  <a:cubicBezTo>
                    <a:pt x="0" y="10235"/>
                    <a:pt x="10235" y="0"/>
                    <a:pt x="22860" y="0"/>
                  </a:cubicBezTo>
                  <a:lnTo>
                    <a:pt x="662945" y="0"/>
                  </a:lnTo>
                  <a:cubicBezTo>
                    <a:pt x="675570" y="0"/>
                    <a:pt x="685805" y="10235"/>
                    <a:pt x="685805" y="22860"/>
                  </a:cubicBezTo>
                  <a:lnTo>
                    <a:pt x="685805" y="205738"/>
                  </a:lnTo>
                  <a:cubicBezTo>
                    <a:pt x="685805" y="218363"/>
                    <a:pt x="675570" y="228598"/>
                    <a:pt x="662945" y="228598"/>
                  </a:cubicBezTo>
                  <a:lnTo>
                    <a:pt x="22860" y="228598"/>
                  </a:lnTo>
                  <a:cubicBezTo>
                    <a:pt x="10235" y="228598"/>
                    <a:pt x="0" y="218363"/>
                    <a:pt x="0" y="205738"/>
                  </a:cubicBezTo>
                  <a:lnTo>
                    <a:pt x="0" y="22860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85" tIns="15585" rIns="15585" bIns="15585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D83960E9-AE52-0972-A449-F99F77C50165}"/>
                </a:ext>
              </a:extLst>
            </p:cNvPr>
            <p:cNvSpPr/>
            <p:nvPr/>
          </p:nvSpPr>
          <p:spPr>
            <a:xfrm rot="1607146">
              <a:off x="9600865" y="4833015"/>
              <a:ext cx="265548" cy="116191"/>
            </a:xfrm>
            <a:custGeom>
              <a:avLst/>
              <a:gdLst>
                <a:gd name="connsiteX0" fmla="*/ 0 w 265548"/>
                <a:gd name="connsiteY0" fmla="*/ 58095 h 116191"/>
                <a:gd name="connsiteX1" fmla="*/ 265548 w 265548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5548" h="116191">
                  <a:moveTo>
                    <a:pt x="0" y="58095"/>
                  </a:moveTo>
                  <a:lnTo>
                    <a:pt x="265548" y="58095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8835" tIns="51457" rIns="138835" bIns="51456" numCol="1" spcCol="1270" anchor="ctr" anchorCtr="0">
              <a:noAutofit/>
            </a:bodyPr>
            <a:lstStyle/>
            <a:p>
              <a:pPr marL="0" lvl="0" indent="0" algn="ctr" defTabSz="2222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62AA6048-BE7E-975E-0092-91E35706CF21}"/>
                </a:ext>
              </a:extLst>
            </p:cNvPr>
            <p:cNvSpPr/>
            <p:nvPr/>
          </p:nvSpPr>
          <p:spPr>
            <a:xfrm>
              <a:off x="9852166" y="4836647"/>
              <a:ext cx="687875" cy="228598"/>
            </a:xfrm>
            <a:custGeom>
              <a:avLst/>
              <a:gdLst>
                <a:gd name="connsiteX0" fmla="*/ 0 w 687875"/>
                <a:gd name="connsiteY0" fmla="*/ 22860 h 228598"/>
                <a:gd name="connsiteX1" fmla="*/ 22860 w 687875"/>
                <a:gd name="connsiteY1" fmla="*/ 0 h 228598"/>
                <a:gd name="connsiteX2" fmla="*/ 665015 w 687875"/>
                <a:gd name="connsiteY2" fmla="*/ 0 h 228598"/>
                <a:gd name="connsiteX3" fmla="*/ 687875 w 687875"/>
                <a:gd name="connsiteY3" fmla="*/ 22860 h 228598"/>
                <a:gd name="connsiteX4" fmla="*/ 687875 w 687875"/>
                <a:gd name="connsiteY4" fmla="*/ 205738 h 228598"/>
                <a:gd name="connsiteX5" fmla="*/ 665015 w 687875"/>
                <a:gd name="connsiteY5" fmla="*/ 228598 h 228598"/>
                <a:gd name="connsiteX6" fmla="*/ 22860 w 687875"/>
                <a:gd name="connsiteY6" fmla="*/ 228598 h 228598"/>
                <a:gd name="connsiteX7" fmla="*/ 0 w 687875"/>
                <a:gd name="connsiteY7" fmla="*/ 205738 h 228598"/>
                <a:gd name="connsiteX8" fmla="*/ 0 w 687875"/>
                <a:gd name="connsiteY8" fmla="*/ 22860 h 22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7875" h="228598">
                  <a:moveTo>
                    <a:pt x="0" y="22860"/>
                  </a:moveTo>
                  <a:cubicBezTo>
                    <a:pt x="0" y="10235"/>
                    <a:pt x="10235" y="0"/>
                    <a:pt x="22860" y="0"/>
                  </a:cubicBezTo>
                  <a:lnTo>
                    <a:pt x="665015" y="0"/>
                  </a:lnTo>
                  <a:cubicBezTo>
                    <a:pt x="677640" y="0"/>
                    <a:pt x="687875" y="10235"/>
                    <a:pt x="687875" y="22860"/>
                  </a:cubicBezTo>
                  <a:lnTo>
                    <a:pt x="687875" y="205738"/>
                  </a:lnTo>
                  <a:cubicBezTo>
                    <a:pt x="687875" y="218363"/>
                    <a:pt x="677640" y="228598"/>
                    <a:pt x="665015" y="228598"/>
                  </a:cubicBezTo>
                  <a:lnTo>
                    <a:pt x="22860" y="228598"/>
                  </a:lnTo>
                  <a:cubicBezTo>
                    <a:pt x="10235" y="228598"/>
                    <a:pt x="0" y="218363"/>
                    <a:pt x="0" y="205738"/>
                  </a:cubicBezTo>
                  <a:lnTo>
                    <a:pt x="0" y="22860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85" tIns="15585" rIns="15585" bIns="15585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B9B71F9-07CA-4416-C474-CAC132D810A3}"/>
                </a:ext>
              </a:extLst>
            </p:cNvPr>
            <p:cNvSpPr/>
            <p:nvPr/>
          </p:nvSpPr>
          <p:spPr>
            <a:xfrm rot="3243806">
              <a:off x="8641490" y="5245832"/>
              <a:ext cx="366812" cy="116191"/>
            </a:xfrm>
            <a:custGeom>
              <a:avLst/>
              <a:gdLst>
                <a:gd name="connsiteX0" fmla="*/ 0 w 366812"/>
                <a:gd name="connsiteY0" fmla="*/ 58095 h 116191"/>
                <a:gd name="connsiteX1" fmla="*/ 366812 w 366812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6812" h="116191">
                  <a:moveTo>
                    <a:pt x="0" y="58095"/>
                  </a:moveTo>
                  <a:lnTo>
                    <a:pt x="366812" y="58095"/>
                  </a:lnTo>
                </a:path>
              </a:pathLst>
            </a:custGeom>
            <a:noFill/>
            <a:sp3d z="-40000" prstMaterial="matte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6936" tIns="48925" rIns="186936" bIns="48925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633A9111-B7A1-9CCE-55E2-BC51343DA7DD}"/>
                </a:ext>
              </a:extLst>
            </p:cNvPr>
            <p:cNvSpPr/>
            <p:nvPr/>
          </p:nvSpPr>
          <p:spPr>
            <a:xfrm>
              <a:off x="8932535" y="5339451"/>
              <a:ext cx="706091" cy="225948"/>
            </a:xfrm>
            <a:custGeom>
              <a:avLst/>
              <a:gdLst>
                <a:gd name="connsiteX0" fmla="*/ 0 w 706091"/>
                <a:gd name="connsiteY0" fmla="*/ 22595 h 225948"/>
                <a:gd name="connsiteX1" fmla="*/ 22595 w 706091"/>
                <a:gd name="connsiteY1" fmla="*/ 0 h 225948"/>
                <a:gd name="connsiteX2" fmla="*/ 683496 w 706091"/>
                <a:gd name="connsiteY2" fmla="*/ 0 h 225948"/>
                <a:gd name="connsiteX3" fmla="*/ 706091 w 706091"/>
                <a:gd name="connsiteY3" fmla="*/ 22595 h 225948"/>
                <a:gd name="connsiteX4" fmla="*/ 706091 w 706091"/>
                <a:gd name="connsiteY4" fmla="*/ 203353 h 225948"/>
                <a:gd name="connsiteX5" fmla="*/ 683496 w 706091"/>
                <a:gd name="connsiteY5" fmla="*/ 225948 h 225948"/>
                <a:gd name="connsiteX6" fmla="*/ 22595 w 706091"/>
                <a:gd name="connsiteY6" fmla="*/ 225948 h 225948"/>
                <a:gd name="connsiteX7" fmla="*/ 0 w 706091"/>
                <a:gd name="connsiteY7" fmla="*/ 203353 h 225948"/>
                <a:gd name="connsiteX8" fmla="*/ 0 w 706091"/>
                <a:gd name="connsiteY8" fmla="*/ 22595 h 225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091" h="225948">
                  <a:moveTo>
                    <a:pt x="0" y="22595"/>
                  </a:moveTo>
                  <a:cubicBezTo>
                    <a:pt x="0" y="10116"/>
                    <a:pt x="10116" y="0"/>
                    <a:pt x="22595" y="0"/>
                  </a:cubicBezTo>
                  <a:lnTo>
                    <a:pt x="683496" y="0"/>
                  </a:lnTo>
                  <a:cubicBezTo>
                    <a:pt x="695975" y="0"/>
                    <a:pt x="706091" y="10116"/>
                    <a:pt x="706091" y="22595"/>
                  </a:cubicBezTo>
                  <a:lnTo>
                    <a:pt x="706091" y="203353"/>
                  </a:lnTo>
                  <a:cubicBezTo>
                    <a:pt x="706091" y="215832"/>
                    <a:pt x="695975" y="225948"/>
                    <a:pt x="683496" y="225948"/>
                  </a:cubicBezTo>
                  <a:lnTo>
                    <a:pt x="22595" y="225948"/>
                  </a:lnTo>
                  <a:cubicBezTo>
                    <a:pt x="10116" y="225948"/>
                    <a:pt x="0" y="215832"/>
                    <a:pt x="0" y="203353"/>
                  </a:cubicBezTo>
                  <a:lnTo>
                    <a:pt x="0" y="22595"/>
                  </a:lnTo>
                  <a:close/>
                </a:path>
              </a:pathLst>
            </a:custGeom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08" tIns="15508" rIns="15508" bIns="15508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1A330513-B950-7297-8014-3DB55A3569DA}"/>
                </a:ext>
              </a:extLst>
            </p:cNvPr>
            <p:cNvSpPr/>
            <p:nvPr/>
          </p:nvSpPr>
          <p:spPr>
            <a:xfrm rot="19752407">
              <a:off x="9620487" y="5328460"/>
              <a:ext cx="257331" cy="116191"/>
            </a:xfrm>
            <a:custGeom>
              <a:avLst/>
              <a:gdLst>
                <a:gd name="connsiteX0" fmla="*/ 0 w 257331"/>
                <a:gd name="connsiteY0" fmla="*/ 58095 h 116191"/>
                <a:gd name="connsiteX1" fmla="*/ 257331 w 257331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7331" h="116191">
                  <a:moveTo>
                    <a:pt x="0" y="58095"/>
                  </a:moveTo>
                  <a:lnTo>
                    <a:pt x="257331" y="58095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4932" tIns="51663" rIns="134932" bIns="5166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72F057A-2F37-6E4A-9AA2-6A2458085520}"/>
                </a:ext>
              </a:extLst>
            </p:cNvPr>
            <p:cNvSpPr/>
            <p:nvPr/>
          </p:nvSpPr>
          <p:spPr>
            <a:xfrm>
              <a:off x="9859680" y="5206387"/>
              <a:ext cx="687875" cy="228598"/>
            </a:xfrm>
            <a:custGeom>
              <a:avLst/>
              <a:gdLst>
                <a:gd name="connsiteX0" fmla="*/ 0 w 687875"/>
                <a:gd name="connsiteY0" fmla="*/ 22860 h 228598"/>
                <a:gd name="connsiteX1" fmla="*/ 22860 w 687875"/>
                <a:gd name="connsiteY1" fmla="*/ 0 h 228598"/>
                <a:gd name="connsiteX2" fmla="*/ 665015 w 687875"/>
                <a:gd name="connsiteY2" fmla="*/ 0 h 228598"/>
                <a:gd name="connsiteX3" fmla="*/ 687875 w 687875"/>
                <a:gd name="connsiteY3" fmla="*/ 22860 h 228598"/>
                <a:gd name="connsiteX4" fmla="*/ 687875 w 687875"/>
                <a:gd name="connsiteY4" fmla="*/ 205738 h 228598"/>
                <a:gd name="connsiteX5" fmla="*/ 665015 w 687875"/>
                <a:gd name="connsiteY5" fmla="*/ 228598 h 228598"/>
                <a:gd name="connsiteX6" fmla="*/ 22860 w 687875"/>
                <a:gd name="connsiteY6" fmla="*/ 228598 h 228598"/>
                <a:gd name="connsiteX7" fmla="*/ 0 w 687875"/>
                <a:gd name="connsiteY7" fmla="*/ 205738 h 228598"/>
                <a:gd name="connsiteX8" fmla="*/ 0 w 687875"/>
                <a:gd name="connsiteY8" fmla="*/ 22860 h 22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7875" h="228598">
                  <a:moveTo>
                    <a:pt x="0" y="22860"/>
                  </a:moveTo>
                  <a:cubicBezTo>
                    <a:pt x="0" y="10235"/>
                    <a:pt x="10235" y="0"/>
                    <a:pt x="22860" y="0"/>
                  </a:cubicBezTo>
                  <a:lnTo>
                    <a:pt x="665015" y="0"/>
                  </a:lnTo>
                  <a:cubicBezTo>
                    <a:pt x="677640" y="0"/>
                    <a:pt x="687875" y="10235"/>
                    <a:pt x="687875" y="22860"/>
                  </a:cubicBezTo>
                  <a:lnTo>
                    <a:pt x="687875" y="205738"/>
                  </a:lnTo>
                  <a:cubicBezTo>
                    <a:pt x="687875" y="218363"/>
                    <a:pt x="677640" y="228598"/>
                    <a:pt x="665015" y="228598"/>
                  </a:cubicBezTo>
                  <a:lnTo>
                    <a:pt x="22860" y="228598"/>
                  </a:lnTo>
                  <a:cubicBezTo>
                    <a:pt x="10235" y="228598"/>
                    <a:pt x="0" y="218363"/>
                    <a:pt x="0" y="205738"/>
                  </a:cubicBezTo>
                  <a:lnTo>
                    <a:pt x="0" y="22860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85" tIns="15585" rIns="15585" bIns="15585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8FA7F10-50CD-EBAF-5240-7FC0D00BED50}"/>
                </a:ext>
              </a:extLst>
            </p:cNvPr>
            <p:cNvSpPr/>
            <p:nvPr/>
          </p:nvSpPr>
          <p:spPr>
            <a:xfrm rot="2223258">
              <a:off x="9610052" y="5479595"/>
              <a:ext cx="283004" cy="116191"/>
            </a:xfrm>
            <a:custGeom>
              <a:avLst/>
              <a:gdLst>
                <a:gd name="connsiteX0" fmla="*/ 0 w 283004"/>
                <a:gd name="connsiteY0" fmla="*/ 58095 h 116191"/>
                <a:gd name="connsiteX1" fmla="*/ 283004 w 283004"/>
                <a:gd name="connsiteY1" fmla="*/ 58095 h 116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3004" h="116191">
                  <a:moveTo>
                    <a:pt x="0" y="58095"/>
                  </a:moveTo>
                  <a:lnTo>
                    <a:pt x="283004" y="58095"/>
                  </a:lnTo>
                </a:path>
              </a:pathLst>
            </a:custGeom>
            <a:noFill/>
            <a:scene3d>
              <a:camera prst="orthographicFront"/>
              <a:lightRig rig="chilly" dir="t"/>
            </a:scene3d>
            <a:sp3d z="-40000" prstMaterial="matte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127" tIns="51020" rIns="147126" bIns="5102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500" kern="1200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CFF349CD-59D2-33BB-C4E8-AB7264F59619}"/>
                </a:ext>
              </a:extLst>
            </p:cNvPr>
            <p:cNvSpPr/>
            <p:nvPr/>
          </p:nvSpPr>
          <p:spPr>
            <a:xfrm>
              <a:off x="9864482" y="5508657"/>
              <a:ext cx="687875" cy="228598"/>
            </a:xfrm>
            <a:custGeom>
              <a:avLst/>
              <a:gdLst>
                <a:gd name="connsiteX0" fmla="*/ 0 w 687875"/>
                <a:gd name="connsiteY0" fmla="*/ 22860 h 228598"/>
                <a:gd name="connsiteX1" fmla="*/ 22860 w 687875"/>
                <a:gd name="connsiteY1" fmla="*/ 0 h 228598"/>
                <a:gd name="connsiteX2" fmla="*/ 665015 w 687875"/>
                <a:gd name="connsiteY2" fmla="*/ 0 h 228598"/>
                <a:gd name="connsiteX3" fmla="*/ 687875 w 687875"/>
                <a:gd name="connsiteY3" fmla="*/ 22860 h 228598"/>
                <a:gd name="connsiteX4" fmla="*/ 687875 w 687875"/>
                <a:gd name="connsiteY4" fmla="*/ 205738 h 228598"/>
                <a:gd name="connsiteX5" fmla="*/ 665015 w 687875"/>
                <a:gd name="connsiteY5" fmla="*/ 228598 h 228598"/>
                <a:gd name="connsiteX6" fmla="*/ 22860 w 687875"/>
                <a:gd name="connsiteY6" fmla="*/ 228598 h 228598"/>
                <a:gd name="connsiteX7" fmla="*/ 0 w 687875"/>
                <a:gd name="connsiteY7" fmla="*/ 205738 h 228598"/>
                <a:gd name="connsiteX8" fmla="*/ 0 w 687875"/>
                <a:gd name="connsiteY8" fmla="*/ 22860 h 228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7875" h="228598">
                  <a:moveTo>
                    <a:pt x="0" y="22860"/>
                  </a:moveTo>
                  <a:cubicBezTo>
                    <a:pt x="0" y="10235"/>
                    <a:pt x="10235" y="0"/>
                    <a:pt x="22860" y="0"/>
                  </a:cubicBezTo>
                  <a:lnTo>
                    <a:pt x="665015" y="0"/>
                  </a:lnTo>
                  <a:cubicBezTo>
                    <a:pt x="677640" y="0"/>
                    <a:pt x="687875" y="10235"/>
                    <a:pt x="687875" y="22860"/>
                  </a:cubicBezTo>
                  <a:lnTo>
                    <a:pt x="687875" y="205738"/>
                  </a:lnTo>
                  <a:cubicBezTo>
                    <a:pt x="687875" y="218363"/>
                    <a:pt x="677640" y="228598"/>
                    <a:pt x="665015" y="228598"/>
                  </a:cubicBezTo>
                  <a:lnTo>
                    <a:pt x="22860" y="228598"/>
                  </a:lnTo>
                  <a:cubicBezTo>
                    <a:pt x="10235" y="228598"/>
                    <a:pt x="0" y="218363"/>
                    <a:pt x="0" y="205738"/>
                  </a:cubicBezTo>
                  <a:lnTo>
                    <a:pt x="0" y="22860"/>
                  </a:lnTo>
                  <a:close/>
                </a:path>
              </a:pathLst>
            </a:custGeom>
            <a:solidFill>
              <a:srgbClr val="00B050"/>
            </a:solidFill>
            <a:scene3d>
              <a:camera prst="orthographicFront"/>
              <a:lightRig rig="chilly" dir="t"/>
            </a:scene3d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5585" tIns="15585" rIns="15585" bIns="15585" numCol="1" spcCol="1270" anchor="ctr" anchorCtr="0">
              <a:noAutofit/>
            </a:bodyPr>
            <a:lstStyle/>
            <a:p>
              <a:pPr marL="0" lvl="0" indent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1F0B2847-B9D1-4EFD-B0F9-5FD18A7EEC11}"/>
              </a:ext>
            </a:extLst>
          </p:cNvPr>
          <p:cNvSpPr txBox="1"/>
          <p:nvPr/>
        </p:nvSpPr>
        <p:spPr>
          <a:xfrm>
            <a:off x="7324072" y="5338980"/>
            <a:ext cx="862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+ …</a:t>
            </a: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F3E8FD41-DD90-44FE-AE8E-C2BFC7B65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98" y="1143920"/>
            <a:ext cx="10647218" cy="717249"/>
          </a:xfrm>
        </p:spPr>
        <p:txBody>
          <a:bodyPr>
            <a:normAutofit/>
          </a:bodyPr>
          <a:lstStyle/>
          <a:p>
            <a:r>
              <a:rPr lang="en-US" sz="2400"/>
              <a:t>Gradient Boosting / </a:t>
            </a:r>
            <a:r>
              <a:rPr lang="en-US" sz="2400" err="1"/>
              <a:t>XGBoost</a:t>
            </a:r>
            <a:endParaRPr lang="en-US" sz="2400"/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FF5DEF3E-B756-4C34-A90F-FABA29B24AF8}"/>
              </a:ext>
            </a:extLst>
          </p:cNvPr>
          <p:cNvCxnSpPr>
            <a:cxnSpLocks/>
          </p:cNvCxnSpPr>
          <p:nvPr/>
        </p:nvCxnSpPr>
        <p:spPr>
          <a:xfrm flipH="1">
            <a:off x="280095" y="1651232"/>
            <a:ext cx="389156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4D4C4FA-1816-1A9B-5D41-F62E5716F6CD}"/>
              </a:ext>
            </a:extLst>
          </p:cNvPr>
          <p:cNvCxnSpPr>
            <a:cxnSpLocks/>
          </p:cNvCxnSpPr>
          <p:nvPr/>
        </p:nvCxnSpPr>
        <p:spPr>
          <a:xfrm flipV="1">
            <a:off x="3514294" y="62495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61BADF8-30B7-6DEA-45CD-9418F2C24FA6}"/>
              </a:ext>
            </a:extLst>
          </p:cNvPr>
          <p:cNvSpPr/>
          <p:nvPr/>
        </p:nvSpPr>
        <p:spPr>
          <a:xfrm>
            <a:off x="1566596" y="264347"/>
            <a:ext cx="2252043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 and Wrangling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3E0469-A016-6488-AFDC-8C95E32F4056}"/>
              </a:ext>
            </a:extLst>
          </p:cNvPr>
          <p:cNvSpPr/>
          <p:nvPr/>
        </p:nvSpPr>
        <p:spPr>
          <a:xfrm>
            <a:off x="1650594" y="592773"/>
            <a:ext cx="833517" cy="35427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Cleansing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85DA22-0931-2136-01BC-D69C29943B66}"/>
              </a:ext>
            </a:extLst>
          </p:cNvPr>
          <p:cNvSpPr/>
          <p:nvPr/>
        </p:nvSpPr>
        <p:spPr>
          <a:xfrm>
            <a:off x="2675806" y="592773"/>
            <a:ext cx="1019246" cy="354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416A19-E7BB-1B28-36EC-B0ADA094BD53}"/>
              </a:ext>
            </a:extLst>
          </p:cNvPr>
          <p:cNvSpPr/>
          <p:nvPr/>
        </p:nvSpPr>
        <p:spPr>
          <a:xfrm>
            <a:off x="4030722" y="266587"/>
            <a:ext cx="3170689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Exploration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A55A73-D28A-73A2-AC65-1BDEAE67C604}"/>
              </a:ext>
            </a:extLst>
          </p:cNvPr>
          <p:cNvSpPr/>
          <p:nvPr/>
        </p:nvSpPr>
        <p:spPr>
          <a:xfrm>
            <a:off x="4071334" y="581312"/>
            <a:ext cx="991187" cy="34412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Exploratory Data Analysis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D5E3170-0D2E-2F28-7C12-4D89B9AE9751}"/>
              </a:ext>
            </a:extLst>
          </p:cNvPr>
          <p:cNvSpPr/>
          <p:nvPr/>
        </p:nvSpPr>
        <p:spPr>
          <a:xfrm>
            <a:off x="5241663" y="587918"/>
            <a:ext cx="722776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7EB1E12-8458-B0C6-A1F7-45F809A8EBCB}"/>
              </a:ext>
            </a:extLst>
          </p:cNvPr>
          <p:cNvSpPr/>
          <p:nvPr/>
        </p:nvSpPr>
        <p:spPr>
          <a:xfrm>
            <a:off x="6176521" y="587918"/>
            <a:ext cx="991187" cy="34566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Feature Engineering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B4A2D7-50F6-4F20-EB4F-9D167CA293C7}"/>
              </a:ext>
            </a:extLst>
          </p:cNvPr>
          <p:cNvSpPr/>
          <p:nvPr/>
        </p:nvSpPr>
        <p:spPr>
          <a:xfrm>
            <a:off x="7413494" y="264346"/>
            <a:ext cx="3035009" cy="761467"/>
          </a:xfrm>
          <a:prstGeom prst="rect">
            <a:avLst/>
          </a:prstGeom>
          <a:solidFill>
            <a:schemeClr val="accent4">
              <a:lumMod val="7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67FF193-9B14-8526-C27F-BD9793EDDC1C}"/>
              </a:ext>
            </a:extLst>
          </p:cNvPr>
          <p:cNvSpPr/>
          <p:nvPr/>
        </p:nvSpPr>
        <p:spPr>
          <a:xfrm>
            <a:off x="7550409" y="592773"/>
            <a:ext cx="740728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Method Selection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01E30D6-9918-765B-0B2C-2EAF61740FA3}"/>
              </a:ext>
            </a:extLst>
          </p:cNvPr>
          <p:cNvSpPr/>
          <p:nvPr/>
        </p:nvSpPr>
        <p:spPr>
          <a:xfrm>
            <a:off x="8505700" y="592410"/>
            <a:ext cx="931395" cy="3411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 Evaluation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EBCCB93-F499-B5D3-C507-A9B7D3189DF1}"/>
              </a:ext>
            </a:extLst>
          </p:cNvPr>
          <p:cNvSpPr/>
          <p:nvPr/>
        </p:nvSpPr>
        <p:spPr>
          <a:xfrm>
            <a:off x="9600534" y="599144"/>
            <a:ext cx="731927" cy="34791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68EB275-7DA7-54DA-C320-C97B6C77CE1D}"/>
              </a:ext>
            </a:extLst>
          </p:cNvPr>
          <p:cNvSpPr/>
          <p:nvPr/>
        </p:nvSpPr>
        <p:spPr>
          <a:xfrm>
            <a:off x="10674067" y="264345"/>
            <a:ext cx="802276" cy="761467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940F5CC-5A38-B70D-2806-1798C36D1071}"/>
              </a:ext>
            </a:extLst>
          </p:cNvPr>
          <p:cNvCxnSpPr>
            <a:cxnSpLocks/>
            <a:endCxn id="49" idx="1"/>
          </p:cNvCxnSpPr>
          <p:nvPr/>
        </p:nvCxnSpPr>
        <p:spPr>
          <a:xfrm flipV="1">
            <a:off x="1368673" y="645081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06E63B9-621F-17A2-1F4D-5F698102D128}"/>
              </a:ext>
            </a:extLst>
          </p:cNvPr>
          <p:cNvCxnSpPr>
            <a:cxnSpLocks/>
          </p:cNvCxnSpPr>
          <p:nvPr/>
        </p:nvCxnSpPr>
        <p:spPr>
          <a:xfrm flipV="1">
            <a:off x="3818895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BD28A62-9F27-1C78-556E-95C5B1591B86}"/>
              </a:ext>
            </a:extLst>
          </p:cNvPr>
          <p:cNvCxnSpPr>
            <a:cxnSpLocks/>
          </p:cNvCxnSpPr>
          <p:nvPr/>
        </p:nvCxnSpPr>
        <p:spPr>
          <a:xfrm flipV="1">
            <a:off x="7215106" y="653727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8598EF8-1935-E06C-0392-60E10FBEAC42}"/>
              </a:ext>
            </a:extLst>
          </p:cNvPr>
          <p:cNvCxnSpPr>
            <a:cxnSpLocks/>
          </p:cNvCxnSpPr>
          <p:nvPr/>
        </p:nvCxnSpPr>
        <p:spPr>
          <a:xfrm flipV="1">
            <a:off x="10462663" y="65512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438A647-F657-E9A4-F303-A54BC293E7F1}"/>
              </a:ext>
            </a:extLst>
          </p:cNvPr>
          <p:cNvCxnSpPr>
            <a:cxnSpLocks/>
          </p:cNvCxnSpPr>
          <p:nvPr/>
        </p:nvCxnSpPr>
        <p:spPr>
          <a:xfrm flipV="1">
            <a:off x="2489261" y="766728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419F601-E998-6C10-E10A-22770EE85127}"/>
              </a:ext>
            </a:extLst>
          </p:cNvPr>
          <p:cNvCxnSpPr>
            <a:cxnSpLocks/>
          </p:cNvCxnSpPr>
          <p:nvPr/>
        </p:nvCxnSpPr>
        <p:spPr>
          <a:xfrm flipV="1">
            <a:off x="5037938" y="777485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B29E01-43EE-8FB8-7F09-FA32BDE85EE0}"/>
              </a:ext>
            </a:extLst>
          </p:cNvPr>
          <p:cNvCxnSpPr>
            <a:cxnSpLocks/>
          </p:cNvCxnSpPr>
          <p:nvPr/>
        </p:nvCxnSpPr>
        <p:spPr>
          <a:xfrm flipV="1">
            <a:off x="5974392" y="758226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1FDF5283-467D-300D-D39E-246AF9A9CB11}"/>
              </a:ext>
            </a:extLst>
          </p:cNvPr>
          <p:cNvSpPr/>
          <p:nvPr/>
        </p:nvSpPr>
        <p:spPr>
          <a:xfrm>
            <a:off x="561451" y="264344"/>
            <a:ext cx="802276" cy="761467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A1BE054-283F-0E62-2097-97025797BC69}"/>
              </a:ext>
            </a:extLst>
          </p:cNvPr>
          <p:cNvCxnSpPr>
            <a:cxnSpLocks/>
          </p:cNvCxnSpPr>
          <p:nvPr/>
        </p:nvCxnSpPr>
        <p:spPr>
          <a:xfrm flipV="1">
            <a:off x="8303449" y="840113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5AC9A6E-46E5-CE9D-9D97-5AF20662A020}"/>
              </a:ext>
            </a:extLst>
          </p:cNvPr>
          <p:cNvCxnSpPr>
            <a:cxnSpLocks/>
          </p:cNvCxnSpPr>
          <p:nvPr/>
        </p:nvCxnSpPr>
        <p:spPr>
          <a:xfrm flipV="1">
            <a:off x="9402611" y="840112"/>
            <a:ext cx="1979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49330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Real Estat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CBBB4"/>
      </a:accent1>
      <a:accent2>
        <a:srgbClr val="48DCE2"/>
      </a:accent2>
      <a:accent3>
        <a:srgbClr val="9FEDF0"/>
      </a:accent3>
      <a:accent4>
        <a:srgbClr val="FEB856"/>
      </a:accent4>
      <a:accent5>
        <a:srgbClr val="576868"/>
      </a:accent5>
      <a:accent6>
        <a:srgbClr val="CBCBC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1120</Words>
  <Application>Microsoft Macintosh PowerPoint</Application>
  <PresentationFormat>Widescreen</PresentationFormat>
  <Paragraphs>359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Times New Roman</vt:lpstr>
      <vt:lpstr>Wingdings</vt:lpstr>
      <vt:lpstr>Cover and End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 Boosting / XGBoost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Tahsili</dc:creator>
  <cp:lastModifiedBy>Ali Tahsili</cp:lastModifiedBy>
  <cp:revision>1</cp:revision>
  <dcterms:created xsi:type="dcterms:W3CDTF">2022-04-22T17:48:57Z</dcterms:created>
  <dcterms:modified xsi:type="dcterms:W3CDTF">2022-04-28T14:59:15Z</dcterms:modified>
</cp:coreProperties>
</file>